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61" r:id="rId4"/>
    <p:sldId id="263" r:id="rId5"/>
    <p:sldId id="262" r:id="rId6"/>
    <p:sldId id="839" r:id="rId7"/>
    <p:sldId id="507" r:id="rId8"/>
    <p:sldId id="264" r:id="rId10"/>
    <p:sldId id="906" r:id="rId11"/>
    <p:sldId id="694" r:id="rId12"/>
    <p:sldId id="589" r:id="rId13"/>
    <p:sldId id="265" r:id="rId14"/>
    <p:sldId id="884" r:id="rId15"/>
    <p:sldId id="655" r:id="rId16"/>
    <p:sldId id="664" r:id="rId17"/>
    <p:sldId id="266" r:id="rId18"/>
    <p:sldId id="791" r:id="rId19"/>
    <p:sldId id="781" r:id="rId20"/>
    <p:sldId id="904" r:id="rId21"/>
    <p:sldId id="661" r:id="rId22"/>
    <p:sldId id="260" r:id="rId23"/>
    <p:sldId id="907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735"/>
    <a:srgbClr val="F58B1E"/>
    <a:srgbClr val="233344"/>
    <a:srgbClr val="BCBEC0"/>
    <a:srgbClr val="39414E"/>
    <a:srgbClr val="DBDBDB"/>
    <a:srgbClr val="D9D9D9"/>
    <a:srgbClr val="FCFCFC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4660"/>
  </p:normalViewPr>
  <p:slideViewPr>
    <p:cSldViewPr snapToGrid="0">
      <p:cViewPr>
        <p:scale>
          <a:sx n="66" d="100"/>
          <a:sy n="66" d="100"/>
        </p:scale>
        <p:origin x="1788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3334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58B1E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1593056"/>
        <c:axId val="901594368"/>
      </c:barChart>
      <c:catAx>
        <c:axId val="9015930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901594368"/>
        <c:crosses val="autoZero"/>
        <c:auto val="1"/>
        <c:lblAlgn val="ctr"/>
        <c:lblOffset val="100"/>
        <c:noMultiLvlLbl val="0"/>
      </c:catAx>
      <c:valAx>
        <c:axId val="9015943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901593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628DD-38A0-4678-975F-547641428D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D3D1-2A3C-45E3-AE5D-7C2B1F825B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8A104-FA7E-4194-A236-9257BFDCB3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内容页</a:t>
            </a:r>
            <a:endParaRPr lang="en-US" altLang="zh-CN" dirty="0"/>
          </a:p>
          <a:p>
            <a:r>
              <a:rPr lang="zh-CN" altLang="en-US" dirty="0"/>
              <a:t>图表</a:t>
            </a:r>
            <a:endParaRPr lang="en-US" altLang="zh-CN" dirty="0"/>
          </a:p>
          <a:p>
            <a:r>
              <a:rPr lang="zh-CN" altLang="en-US" dirty="0"/>
              <a:t>柱图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8A104-FA7E-4194-A236-9257BFDCB3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2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1747614"/>
            <a:ext cx="12192000" cy="3362773"/>
          </a:xfrm>
          <a:prstGeom prst="rect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-203200" y="3429000"/>
            <a:ext cx="4327526" cy="0"/>
          </a:xfrm>
          <a:prstGeom prst="line">
            <a:avLst/>
          </a:prstGeom>
          <a:ln w="63500" cap="rnd">
            <a:solidFill>
              <a:srgbClr val="F58B1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8027760" y="3429000"/>
            <a:ext cx="4327526" cy="0"/>
          </a:xfrm>
          <a:prstGeom prst="line">
            <a:avLst/>
          </a:prstGeom>
          <a:ln w="63500" cap="rnd">
            <a:solidFill>
              <a:srgbClr val="F58B1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 userDrawn="1"/>
        </p:nvSpPr>
        <p:spPr>
          <a:xfrm>
            <a:off x="-420914" y="3196774"/>
            <a:ext cx="420914" cy="4644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12190186" y="3187879"/>
            <a:ext cx="420914" cy="4644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5372100" cy="6858000"/>
          </a:xfrm>
          <a:prstGeom prst="rect">
            <a:avLst/>
          </a:prstGeom>
          <a:solidFill>
            <a:srgbClr val="1E2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623434" y="0"/>
            <a:ext cx="4125233" cy="6858000"/>
          </a:xfrm>
          <a:prstGeom prst="rect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420914" y="3196774"/>
            <a:ext cx="1424214" cy="464452"/>
            <a:chOff x="-420914" y="3196774"/>
            <a:chExt cx="1424214" cy="46445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-203200" y="3429000"/>
              <a:ext cx="1206500" cy="0"/>
            </a:xfrm>
            <a:prstGeom prst="line">
              <a:avLst/>
            </a:prstGeom>
            <a:ln w="63500" cap="rnd">
              <a:solidFill>
                <a:srgbClr val="F58B1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-420914" y="3196774"/>
              <a:ext cx="420914" cy="46445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 flipH="1">
            <a:off x="4373677" y="3196774"/>
            <a:ext cx="1424214" cy="464452"/>
            <a:chOff x="-420914" y="3196774"/>
            <a:chExt cx="1424214" cy="464452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-203200" y="3429000"/>
              <a:ext cx="1206500" cy="0"/>
            </a:xfrm>
            <a:prstGeom prst="line">
              <a:avLst/>
            </a:prstGeom>
            <a:ln w="63500" cap="rnd">
              <a:solidFill>
                <a:srgbClr val="F58B1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-420914" y="3196774"/>
              <a:ext cx="420914" cy="464452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1061280"/>
            <a:ext cx="12192000" cy="167793"/>
          </a:xfrm>
          <a:prstGeom prst="rect">
            <a:avLst/>
          </a:prstGeom>
          <a:solidFill>
            <a:srgbClr val="F58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1E2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169643"/>
            <a:ext cx="12192000" cy="803715"/>
          </a:xfrm>
          <a:prstGeom prst="rect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 flipH="1">
            <a:off x="11645900" y="339274"/>
            <a:ext cx="967014" cy="464452"/>
            <a:chOff x="-420914" y="326574"/>
            <a:chExt cx="967014" cy="464452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-203200" y="558800"/>
              <a:ext cx="749300" cy="0"/>
            </a:xfrm>
            <a:prstGeom prst="line">
              <a:avLst/>
            </a:prstGeom>
            <a:ln w="63500" cap="rnd">
              <a:solidFill>
                <a:srgbClr val="F58B1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-420914" y="326574"/>
              <a:ext cx="420914" cy="46445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8847766" y="279112"/>
            <a:ext cx="1773853" cy="584775"/>
            <a:chOff x="749300" y="279112"/>
            <a:chExt cx="1773853" cy="584775"/>
          </a:xfrm>
        </p:grpSpPr>
        <p:sp>
          <p:nvSpPr>
            <p:cNvPr id="10" name="文本框 9"/>
            <p:cNvSpPr txBox="1"/>
            <p:nvPr/>
          </p:nvSpPr>
          <p:spPr>
            <a:xfrm>
              <a:off x="749300" y="279112"/>
              <a:ext cx="1709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cs typeface="+mn-ea"/>
                  <a:sym typeface="+mn-lt"/>
                </a:rPr>
                <a:t>Chapter</a:t>
              </a:r>
              <a:endParaRPr lang="zh-CN" altLang="en-US" sz="3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523153" y="359413"/>
              <a:ext cx="0" cy="443225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 userDrawn="1"/>
        </p:nvGrpSpPr>
        <p:grpSpPr>
          <a:xfrm>
            <a:off x="397266" y="212437"/>
            <a:ext cx="1806526" cy="676136"/>
            <a:chOff x="295666" y="250537"/>
            <a:chExt cx="1806526" cy="676136"/>
          </a:xfrm>
        </p:grpSpPr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5666" y="336734"/>
              <a:ext cx="499765" cy="562236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883589" y="250537"/>
              <a:ext cx="1218603" cy="676136"/>
              <a:chOff x="870889" y="288637"/>
              <a:chExt cx="1218603" cy="676136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870889" y="288637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Plants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88141" y="710857"/>
                <a:ext cx="120135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050" dirty="0">
                    <a:solidFill>
                      <a:schemeClr val="bg1"/>
                    </a:solidFill>
                    <a:cs typeface="+mn-ea"/>
                    <a:sym typeface="+mn-lt"/>
                  </a:rPr>
                  <a:t>COMPANY</a:t>
                </a:r>
                <a:endParaRPr lang="zh-CN" altLang="en-US" sz="10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microsoft.com/office/2007/relationships/hdphoto" Target="../media/image19.wdp"/><Relationship Id="rId5" Type="http://schemas.openxmlformats.org/officeDocument/2006/relationships/image" Target="../media/image18.png"/><Relationship Id="rId4" Type="http://schemas.microsoft.com/office/2007/relationships/hdphoto" Target="../media/image17.wdp"/><Relationship Id="rId3" Type="http://schemas.openxmlformats.org/officeDocument/2006/relationships/image" Target="../media/image16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microsoft.com/office/2007/relationships/hdphoto" Target="../media/image26.wdp"/><Relationship Id="rId5" Type="http://schemas.openxmlformats.org/officeDocument/2006/relationships/image" Target="../media/image25.png"/><Relationship Id="rId4" Type="http://schemas.microsoft.com/office/2007/relationships/hdphoto" Target="../media/image24.wdp"/><Relationship Id="rId3" Type="http://schemas.openxmlformats.org/officeDocument/2006/relationships/image" Target="../media/image23.png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28.wdp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3728562" y="5799527"/>
            <a:ext cx="4809911" cy="369332"/>
            <a:chOff x="3728562" y="5734735"/>
            <a:chExt cx="4809911" cy="369332"/>
          </a:xfrm>
        </p:grpSpPr>
        <p:pic>
          <p:nvPicPr>
            <p:cNvPr id="66" name="图形 65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728562" y="5794963"/>
              <a:ext cx="248877" cy="248877"/>
            </a:xfrm>
            <a:prstGeom prst="rect">
              <a:avLst/>
            </a:prstGeom>
          </p:spPr>
        </p:pic>
        <p:sp>
          <p:nvSpPr>
            <p:cNvPr id="67" name="文本框 66"/>
            <p:cNvSpPr txBox="1"/>
            <p:nvPr/>
          </p:nvSpPr>
          <p:spPr>
            <a:xfrm>
              <a:off x="4046466" y="5734735"/>
              <a:ext cx="17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>
                      <a:alpha val="30000"/>
                    </a:schemeClr>
                  </a:solidFill>
                  <a:cs typeface="+mn-ea"/>
                  <a:sym typeface="+mn-lt"/>
                </a:rPr>
                <a:t>COMAPNY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68" name="图形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0962" y="5794963"/>
              <a:ext cx="248877" cy="248877"/>
            </a:xfrm>
            <a:prstGeom prst="rect">
              <a:avLst/>
            </a:prstGeom>
          </p:spPr>
        </p:pic>
        <p:sp>
          <p:nvSpPr>
            <p:cNvPr id="69" name="文本框 68"/>
            <p:cNvSpPr txBox="1"/>
            <p:nvPr/>
          </p:nvSpPr>
          <p:spPr>
            <a:xfrm>
              <a:off x="6738866" y="5734735"/>
              <a:ext cx="17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>
                      <a:alpha val="30000"/>
                    </a:schemeClr>
                  </a:solidFill>
                  <a:cs typeface="+mn-ea"/>
                  <a:sym typeface="+mn-lt"/>
                </a:rPr>
                <a:t>AUTHOR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6095999" y="5736250"/>
              <a:ext cx="0" cy="36630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/>
          <p:cNvSpPr txBox="1"/>
          <p:nvPr/>
        </p:nvSpPr>
        <p:spPr>
          <a:xfrm>
            <a:off x="4930443" y="689140"/>
            <a:ext cx="237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>
                    <a:alpha val="30000"/>
                  </a:schemeClr>
                </a:solidFill>
                <a:cs typeface="+mn-ea"/>
                <a:sym typeface="+mn-lt"/>
              </a:rPr>
              <a:t>-PROJECT-</a:t>
            </a:r>
            <a:endParaRPr lang="zh-CN" altLang="en-US" dirty="0">
              <a:solidFill>
                <a:schemeClr val="bg1">
                  <a:alpha val="3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561477" y="2010911"/>
            <a:ext cx="5109091" cy="2836178"/>
            <a:chOff x="3561477" y="1803610"/>
            <a:chExt cx="5109091" cy="2836178"/>
          </a:xfrm>
        </p:grpSpPr>
        <p:pic>
          <p:nvPicPr>
            <p:cNvPr id="73" name="图形 7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64618" y="1803610"/>
              <a:ext cx="902811" cy="1015663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/>
          </p:nvSpPr>
          <p:spPr>
            <a:xfrm>
              <a:off x="4920023" y="2781173"/>
              <a:ext cx="239200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cs typeface="+mn-ea"/>
                  <a:sym typeface="+mn-lt"/>
                </a:rPr>
                <a:t>Plants</a:t>
              </a:r>
              <a:endParaRPr lang="zh-CN" altLang="en-US" sz="6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4664692" y="3654903"/>
              <a:ext cx="2902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COMPANY BUSINESS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3561477" y="4055013"/>
              <a:ext cx="51090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蓝色简约风企业商务计划书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/>
          <p:cNvGraphicFramePr/>
          <p:nvPr/>
        </p:nvGraphicFramePr>
        <p:xfrm>
          <a:off x="928914" y="2161268"/>
          <a:ext cx="5382986" cy="3941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018583" y="3159874"/>
            <a:ext cx="39524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正文内容，本段适应大段文字章节。如果文字较多的内容描述比较适合放在这里。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132169" y="4102885"/>
            <a:ext cx="714694" cy="714694"/>
          </a:xfrm>
          <a:prstGeom prst="ellipse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80046" y="413222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91769" y="4461226"/>
            <a:ext cx="4200231" cy="33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项目描述，请在此修改您的内容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arrow-pointing-left-circular-button_20407"/>
          <p:cNvSpPr>
            <a:spLocks noChangeAspect="1"/>
          </p:cNvSpPr>
          <p:nvPr/>
        </p:nvSpPr>
        <p:spPr bwMode="auto">
          <a:xfrm>
            <a:off x="7286954" y="4260769"/>
            <a:ext cx="405123" cy="404607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132169" y="5046913"/>
            <a:ext cx="714694" cy="714694"/>
          </a:xfrm>
          <a:prstGeom prst="ellipse">
            <a:avLst/>
          </a:prstGeom>
          <a:solidFill>
            <a:srgbClr val="F58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80046" y="50762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991769" y="5405254"/>
            <a:ext cx="4200231" cy="33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项目描述，请在此修改您的内容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arrow-pointing-left-circular-button_20407"/>
          <p:cNvSpPr>
            <a:spLocks noChangeAspect="1"/>
          </p:cNvSpPr>
          <p:nvPr/>
        </p:nvSpPr>
        <p:spPr bwMode="auto">
          <a:xfrm>
            <a:off x="7286954" y="5204797"/>
            <a:ext cx="405123" cy="404607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018583" y="2034756"/>
            <a:ext cx="3217676" cy="941590"/>
            <a:chOff x="7882752" y="910644"/>
            <a:chExt cx="3217676" cy="941590"/>
          </a:xfrm>
        </p:grpSpPr>
        <p:sp>
          <p:nvSpPr>
            <p:cNvPr id="14" name="文本框 13"/>
            <p:cNvSpPr txBox="1"/>
            <p:nvPr/>
          </p:nvSpPr>
          <p:spPr>
            <a:xfrm>
              <a:off x="7882752" y="910644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市场运营状况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882752" y="1513680"/>
              <a:ext cx="3217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MARKET OPERATION SATUATION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015536" y="1959280"/>
            <a:ext cx="3341029" cy="2162557"/>
            <a:chOff x="4378396" y="1751979"/>
            <a:chExt cx="3341029" cy="2162557"/>
          </a:xfrm>
        </p:grpSpPr>
        <p:pic>
          <p:nvPicPr>
            <p:cNvPr id="39" name="图形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97505" y="1751979"/>
              <a:ext cx="902811" cy="1015663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4814854" y="2781173"/>
              <a:ext cx="24681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Chapter</a:t>
              </a:r>
              <a:endParaRPr lang="zh-CN" altLang="en-US" sz="5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78396" y="3545204"/>
              <a:ext cx="3341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COMPANY BUSINESS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30470" y="5879732"/>
            <a:ext cx="2117511" cy="369332"/>
            <a:chOff x="6420962" y="5734735"/>
            <a:chExt cx="2117511" cy="369332"/>
          </a:xfrm>
        </p:grpSpPr>
        <p:pic>
          <p:nvPicPr>
            <p:cNvPr id="46" name="图形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962" y="5794963"/>
              <a:ext cx="248877" cy="248877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6738866" y="5734735"/>
              <a:ext cx="17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>
                      <a:alpha val="30000"/>
                    </a:schemeClr>
                  </a:solidFill>
                  <a:cs typeface="+mn-ea"/>
                  <a:sym typeface="+mn-lt"/>
                </a:rPr>
                <a:t>AUTHOR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62673" y="1661610"/>
            <a:ext cx="3909511" cy="3649080"/>
            <a:chOff x="6891324" y="1668268"/>
            <a:chExt cx="3909511" cy="3649080"/>
          </a:xfrm>
        </p:grpSpPr>
        <p:sp>
          <p:nvSpPr>
            <p:cNvPr id="20" name="文本框 19"/>
            <p:cNvSpPr txBox="1"/>
            <p:nvPr/>
          </p:nvSpPr>
          <p:spPr>
            <a:xfrm>
              <a:off x="6932553" y="3752505"/>
              <a:ext cx="30572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1E2735"/>
                  </a:solidFill>
                  <a:cs typeface="+mn-ea"/>
                  <a:sym typeface="+mn-lt"/>
                </a:rPr>
                <a:t>风险分析及对策</a:t>
              </a:r>
              <a:endParaRPr lang="zh-CN" altLang="en-US" sz="32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932553" y="4278356"/>
              <a:ext cx="30371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ANALYSIS &amp; MEASURE DETAILS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891324" y="1668268"/>
              <a:ext cx="155363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600" dirty="0">
                  <a:solidFill>
                    <a:srgbClr val="233344"/>
                  </a:solidFill>
                  <a:cs typeface="+mn-ea"/>
                  <a:sym typeface="+mn-lt"/>
                </a:rPr>
                <a:t>03</a:t>
              </a:r>
              <a:endParaRPr lang="zh-CN" altLang="en-US" sz="9600" dirty="0">
                <a:solidFill>
                  <a:srgbClr val="233344"/>
                </a:solidFill>
                <a:cs typeface="+mn-ea"/>
                <a:sym typeface="+mn-lt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>
              <a:off x="6891324" y="3430704"/>
              <a:ext cx="3909511" cy="0"/>
            </a:xfrm>
            <a:prstGeom prst="line">
              <a:avLst/>
            </a:prstGeom>
            <a:ln>
              <a:solidFill>
                <a:srgbClr val="B3B3B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6932553" y="4727763"/>
              <a:ext cx="3868282" cy="58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  <a:alpha val="70000"/>
                    </a:schemeClr>
                  </a:solidFill>
                  <a:cs typeface="+mn-ea"/>
                  <a:sym typeface="+mn-lt"/>
                </a:rPr>
                <a:t>正文内容，本段适应大段文字章节。如果文字较多的内容描述比较适合放在这里。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567795" y="41148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商业计划书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95820" y="3487165"/>
            <a:ext cx="2884200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正文内容，本段适应大段文字章节。如果文字较多的内容描述比较适合放在这里。</a:t>
            </a:r>
            <a:br>
              <a:rPr lang="en-US" altLang="zh-CN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</a:b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请您在此修改您的内容，或者将内容粘贴到记事本后，复制到此段落中。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6294200" y="3753992"/>
            <a:ext cx="3172983" cy="457200"/>
          </a:xfrm>
          <a:custGeom>
            <a:avLst/>
            <a:gdLst>
              <a:gd name="connsiteX0" fmla="*/ 228600 w 3172983"/>
              <a:gd name="connsiteY0" fmla="*/ 0 h 457200"/>
              <a:gd name="connsiteX1" fmla="*/ 234486 w 3172983"/>
              <a:gd name="connsiteY1" fmla="*/ 594 h 457200"/>
              <a:gd name="connsiteX2" fmla="*/ 234486 w 3172983"/>
              <a:gd name="connsiteY2" fmla="*/ 0 h 457200"/>
              <a:gd name="connsiteX3" fmla="*/ 2938497 w 3172983"/>
              <a:gd name="connsiteY3" fmla="*/ 0 h 457200"/>
              <a:gd name="connsiteX4" fmla="*/ 2938497 w 3172983"/>
              <a:gd name="connsiteY4" fmla="*/ 594 h 457200"/>
              <a:gd name="connsiteX5" fmla="*/ 2944383 w 3172983"/>
              <a:gd name="connsiteY5" fmla="*/ 0 h 457200"/>
              <a:gd name="connsiteX6" fmla="*/ 3172983 w 3172983"/>
              <a:gd name="connsiteY6" fmla="*/ 228600 h 457200"/>
              <a:gd name="connsiteX7" fmla="*/ 2944383 w 3172983"/>
              <a:gd name="connsiteY7" fmla="*/ 457200 h 457200"/>
              <a:gd name="connsiteX8" fmla="*/ 2938497 w 3172983"/>
              <a:gd name="connsiteY8" fmla="*/ 456607 h 457200"/>
              <a:gd name="connsiteX9" fmla="*/ 2938497 w 3172983"/>
              <a:gd name="connsiteY9" fmla="*/ 457200 h 457200"/>
              <a:gd name="connsiteX10" fmla="*/ 234486 w 3172983"/>
              <a:gd name="connsiteY10" fmla="*/ 457200 h 457200"/>
              <a:gd name="connsiteX11" fmla="*/ 234486 w 3172983"/>
              <a:gd name="connsiteY11" fmla="*/ 456607 h 457200"/>
              <a:gd name="connsiteX12" fmla="*/ 228600 w 3172983"/>
              <a:gd name="connsiteY12" fmla="*/ 457200 h 457200"/>
              <a:gd name="connsiteX13" fmla="*/ 0 w 3172983"/>
              <a:gd name="connsiteY13" fmla="*/ 228600 h 457200"/>
              <a:gd name="connsiteX14" fmla="*/ 228600 w 3172983"/>
              <a:gd name="connsiteY1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2983" h="457200">
                <a:moveTo>
                  <a:pt x="228600" y="0"/>
                </a:moveTo>
                <a:lnTo>
                  <a:pt x="234486" y="594"/>
                </a:lnTo>
                <a:lnTo>
                  <a:pt x="234486" y="0"/>
                </a:lnTo>
                <a:lnTo>
                  <a:pt x="2938497" y="0"/>
                </a:lnTo>
                <a:lnTo>
                  <a:pt x="2938497" y="594"/>
                </a:lnTo>
                <a:lnTo>
                  <a:pt x="2944383" y="0"/>
                </a:lnTo>
                <a:cubicBezTo>
                  <a:pt x="3070635" y="0"/>
                  <a:pt x="3172983" y="102348"/>
                  <a:pt x="3172983" y="228600"/>
                </a:cubicBezTo>
                <a:cubicBezTo>
                  <a:pt x="3172983" y="354852"/>
                  <a:pt x="3070635" y="457200"/>
                  <a:pt x="2944383" y="457200"/>
                </a:cubicBezTo>
                <a:lnTo>
                  <a:pt x="2938497" y="456607"/>
                </a:lnTo>
                <a:lnTo>
                  <a:pt x="2938497" y="457200"/>
                </a:lnTo>
                <a:lnTo>
                  <a:pt x="234486" y="457200"/>
                </a:lnTo>
                <a:lnTo>
                  <a:pt x="234486" y="456607"/>
                </a:lnTo>
                <a:lnTo>
                  <a:pt x="228600" y="457200"/>
                </a:ln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rgbClr val="F58B1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4471046" y="3753992"/>
            <a:ext cx="2277382" cy="457200"/>
          </a:xfrm>
          <a:custGeom>
            <a:avLst/>
            <a:gdLst>
              <a:gd name="connsiteX0" fmla="*/ 228600 w 2277382"/>
              <a:gd name="connsiteY0" fmla="*/ 0 h 457200"/>
              <a:gd name="connsiteX1" fmla="*/ 234487 w 2277382"/>
              <a:gd name="connsiteY1" fmla="*/ 594 h 457200"/>
              <a:gd name="connsiteX2" fmla="*/ 234487 w 2277382"/>
              <a:gd name="connsiteY2" fmla="*/ 0 h 457200"/>
              <a:gd name="connsiteX3" fmla="*/ 2048782 w 2277382"/>
              <a:gd name="connsiteY3" fmla="*/ 0 h 457200"/>
              <a:gd name="connsiteX4" fmla="*/ 2048783 w 2277382"/>
              <a:gd name="connsiteY4" fmla="*/ 0 h 457200"/>
              <a:gd name="connsiteX5" fmla="*/ 2094853 w 2277382"/>
              <a:gd name="connsiteY5" fmla="*/ 4645 h 457200"/>
              <a:gd name="connsiteX6" fmla="*/ 2277382 w 2277382"/>
              <a:gd name="connsiteY6" fmla="*/ 228600 h 457200"/>
              <a:gd name="connsiteX7" fmla="*/ 2094853 w 2277382"/>
              <a:gd name="connsiteY7" fmla="*/ 452556 h 457200"/>
              <a:gd name="connsiteX8" fmla="*/ 2048783 w 2277382"/>
              <a:gd name="connsiteY8" fmla="*/ 457200 h 457200"/>
              <a:gd name="connsiteX9" fmla="*/ 2048782 w 2277382"/>
              <a:gd name="connsiteY9" fmla="*/ 457200 h 457200"/>
              <a:gd name="connsiteX10" fmla="*/ 234487 w 2277382"/>
              <a:gd name="connsiteY10" fmla="*/ 457200 h 457200"/>
              <a:gd name="connsiteX11" fmla="*/ 234487 w 2277382"/>
              <a:gd name="connsiteY11" fmla="*/ 456607 h 457200"/>
              <a:gd name="connsiteX12" fmla="*/ 228600 w 2277382"/>
              <a:gd name="connsiteY12" fmla="*/ 457200 h 457200"/>
              <a:gd name="connsiteX13" fmla="*/ 0 w 2277382"/>
              <a:gd name="connsiteY13" fmla="*/ 228600 h 457200"/>
              <a:gd name="connsiteX14" fmla="*/ 228600 w 2277382"/>
              <a:gd name="connsiteY1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77382" h="457200">
                <a:moveTo>
                  <a:pt x="228600" y="0"/>
                </a:moveTo>
                <a:lnTo>
                  <a:pt x="234487" y="594"/>
                </a:lnTo>
                <a:lnTo>
                  <a:pt x="234487" y="0"/>
                </a:lnTo>
                <a:lnTo>
                  <a:pt x="2048782" y="0"/>
                </a:lnTo>
                <a:lnTo>
                  <a:pt x="2048783" y="0"/>
                </a:lnTo>
                <a:lnTo>
                  <a:pt x="2094853" y="4645"/>
                </a:lnTo>
                <a:cubicBezTo>
                  <a:pt x="2199022" y="25961"/>
                  <a:pt x="2277382" y="118130"/>
                  <a:pt x="2277382" y="228600"/>
                </a:cubicBezTo>
                <a:cubicBezTo>
                  <a:pt x="2277382" y="339071"/>
                  <a:pt x="2199022" y="431240"/>
                  <a:pt x="2094853" y="452556"/>
                </a:cubicBezTo>
                <a:lnTo>
                  <a:pt x="2048783" y="457200"/>
                </a:lnTo>
                <a:lnTo>
                  <a:pt x="2048782" y="457200"/>
                </a:lnTo>
                <a:lnTo>
                  <a:pt x="234487" y="457200"/>
                </a:lnTo>
                <a:lnTo>
                  <a:pt x="234487" y="456607"/>
                </a:lnTo>
                <a:lnTo>
                  <a:pt x="228600" y="457200"/>
                </a:ln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rgbClr val="23334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9022480" y="3753992"/>
            <a:ext cx="2277382" cy="457200"/>
          </a:xfrm>
          <a:custGeom>
            <a:avLst/>
            <a:gdLst>
              <a:gd name="connsiteX0" fmla="*/ 228600 w 2277382"/>
              <a:gd name="connsiteY0" fmla="*/ 0 h 457200"/>
              <a:gd name="connsiteX1" fmla="*/ 234487 w 2277382"/>
              <a:gd name="connsiteY1" fmla="*/ 594 h 457200"/>
              <a:gd name="connsiteX2" fmla="*/ 234487 w 2277382"/>
              <a:gd name="connsiteY2" fmla="*/ 0 h 457200"/>
              <a:gd name="connsiteX3" fmla="*/ 2048782 w 2277382"/>
              <a:gd name="connsiteY3" fmla="*/ 0 h 457200"/>
              <a:gd name="connsiteX4" fmla="*/ 2048783 w 2277382"/>
              <a:gd name="connsiteY4" fmla="*/ 0 h 457200"/>
              <a:gd name="connsiteX5" fmla="*/ 2094853 w 2277382"/>
              <a:gd name="connsiteY5" fmla="*/ 4645 h 457200"/>
              <a:gd name="connsiteX6" fmla="*/ 2277382 w 2277382"/>
              <a:gd name="connsiteY6" fmla="*/ 228600 h 457200"/>
              <a:gd name="connsiteX7" fmla="*/ 2094853 w 2277382"/>
              <a:gd name="connsiteY7" fmla="*/ 452556 h 457200"/>
              <a:gd name="connsiteX8" fmla="*/ 2048783 w 2277382"/>
              <a:gd name="connsiteY8" fmla="*/ 457200 h 457200"/>
              <a:gd name="connsiteX9" fmla="*/ 2048782 w 2277382"/>
              <a:gd name="connsiteY9" fmla="*/ 457200 h 457200"/>
              <a:gd name="connsiteX10" fmla="*/ 234487 w 2277382"/>
              <a:gd name="connsiteY10" fmla="*/ 457200 h 457200"/>
              <a:gd name="connsiteX11" fmla="*/ 234487 w 2277382"/>
              <a:gd name="connsiteY11" fmla="*/ 456607 h 457200"/>
              <a:gd name="connsiteX12" fmla="*/ 228600 w 2277382"/>
              <a:gd name="connsiteY12" fmla="*/ 457200 h 457200"/>
              <a:gd name="connsiteX13" fmla="*/ 0 w 2277382"/>
              <a:gd name="connsiteY13" fmla="*/ 228600 h 457200"/>
              <a:gd name="connsiteX14" fmla="*/ 228600 w 2277382"/>
              <a:gd name="connsiteY1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77382" h="457200">
                <a:moveTo>
                  <a:pt x="228600" y="0"/>
                </a:moveTo>
                <a:lnTo>
                  <a:pt x="234487" y="594"/>
                </a:lnTo>
                <a:lnTo>
                  <a:pt x="234487" y="0"/>
                </a:lnTo>
                <a:lnTo>
                  <a:pt x="2048782" y="0"/>
                </a:lnTo>
                <a:lnTo>
                  <a:pt x="2048783" y="0"/>
                </a:lnTo>
                <a:lnTo>
                  <a:pt x="2094853" y="4645"/>
                </a:lnTo>
                <a:cubicBezTo>
                  <a:pt x="2199022" y="25961"/>
                  <a:pt x="2277382" y="118130"/>
                  <a:pt x="2277382" y="228600"/>
                </a:cubicBezTo>
                <a:cubicBezTo>
                  <a:pt x="2277382" y="339071"/>
                  <a:pt x="2199022" y="431240"/>
                  <a:pt x="2094853" y="452556"/>
                </a:cubicBezTo>
                <a:lnTo>
                  <a:pt x="2048783" y="457200"/>
                </a:lnTo>
                <a:lnTo>
                  <a:pt x="2048782" y="457200"/>
                </a:lnTo>
                <a:lnTo>
                  <a:pt x="234487" y="457200"/>
                </a:lnTo>
                <a:lnTo>
                  <a:pt x="234487" y="456607"/>
                </a:lnTo>
                <a:lnTo>
                  <a:pt x="228600" y="457200"/>
                </a:ln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rgbClr val="23334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9279088" y="3433953"/>
            <a:ext cx="18519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9279088" y="3433953"/>
            <a:ext cx="0" cy="121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11128979" y="3433953"/>
            <a:ext cx="0" cy="121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0222071" y="3140492"/>
            <a:ext cx="0" cy="29346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549252" y="4469511"/>
            <a:ext cx="272602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10800000" flipV="1">
            <a:off x="9275278" y="4347591"/>
            <a:ext cx="0" cy="121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10800000" flipV="1">
            <a:off x="6546758" y="4347591"/>
            <a:ext cx="0" cy="121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0800000" flipV="1">
            <a:off x="7994558" y="4469511"/>
            <a:ext cx="0" cy="29346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702829" y="3439759"/>
            <a:ext cx="185191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4702829" y="3439759"/>
            <a:ext cx="0" cy="121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6552720" y="3439759"/>
            <a:ext cx="0" cy="12192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5645812" y="3146298"/>
            <a:ext cx="0" cy="29346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05832" y="22975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407078" y="2659237"/>
            <a:ext cx="2646878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项目描述，请在此修改内容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695155" y="217449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996401" y="2536186"/>
            <a:ext cx="2646878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项目描述，请在此修改内容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85081" y="497893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86327" y="5340627"/>
            <a:ext cx="2646878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项目描述，请在此修改内容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41182" y="383350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项目名称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91855" y="383350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项目名称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719369" y="383350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项目名称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81804" y="2385796"/>
            <a:ext cx="3037178" cy="941590"/>
            <a:chOff x="7882752" y="910644"/>
            <a:chExt cx="3037178" cy="941590"/>
          </a:xfrm>
        </p:grpSpPr>
        <p:sp>
          <p:nvSpPr>
            <p:cNvPr id="37" name="文本框 36"/>
            <p:cNvSpPr txBox="1"/>
            <p:nvPr/>
          </p:nvSpPr>
          <p:spPr>
            <a:xfrm>
              <a:off x="7882752" y="910644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分析及对策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882752" y="1513680"/>
              <a:ext cx="30371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ANALYSIS &amp; MEASURE DETAILS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6693" y="2938333"/>
            <a:ext cx="2641600" cy="1756068"/>
          </a:xfrm>
          <a:prstGeom prst="rect">
            <a:avLst/>
          </a:prstGeom>
          <a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6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x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430146" y="4337055"/>
            <a:ext cx="714694" cy="714694"/>
          </a:xfrm>
          <a:prstGeom prst="ellipse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4" name="arrow-pointing-left-circular-button_20407"/>
          <p:cNvSpPr>
            <a:spLocks noChangeAspect="1"/>
          </p:cNvSpPr>
          <p:nvPr/>
        </p:nvSpPr>
        <p:spPr bwMode="auto">
          <a:xfrm>
            <a:off x="2584932" y="4545065"/>
            <a:ext cx="405123" cy="298673"/>
          </a:xfrm>
          <a:custGeom>
            <a:avLst/>
            <a:gdLst>
              <a:gd name="connsiteX0" fmla="*/ 116997 w 605592"/>
              <a:gd name="connsiteY0" fmla="*/ 132804 h 446468"/>
              <a:gd name="connsiteX1" fmla="*/ 605592 w 605592"/>
              <a:gd name="connsiteY1" fmla="*/ 132804 h 446468"/>
              <a:gd name="connsiteX2" fmla="*/ 555359 w 605592"/>
              <a:gd name="connsiteY2" fmla="*/ 446468 h 446468"/>
              <a:gd name="connsiteX3" fmla="*/ 116997 w 605592"/>
              <a:gd name="connsiteY3" fmla="*/ 446468 h 446468"/>
              <a:gd name="connsiteX4" fmla="*/ 0 w 605592"/>
              <a:gd name="connsiteY4" fmla="*/ 0 h 446468"/>
              <a:gd name="connsiteX5" fmla="*/ 137120 w 605592"/>
              <a:gd name="connsiteY5" fmla="*/ 0 h 446468"/>
              <a:gd name="connsiteX6" fmla="*/ 153635 w 605592"/>
              <a:gd name="connsiteY6" fmla="*/ 27991 h 446468"/>
              <a:gd name="connsiteX7" fmla="*/ 438423 w 605592"/>
              <a:gd name="connsiteY7" fmla="*/ 27991 h 446468"/>
              <a:gd name="connsiteX8" fmla="*/ 438423 w 605592"/>
              <a:gd name="connsiteY8" fmla="*/ 91455 h 446468"/>
              <a:gd name="connsiteX9" fmla="*/ 69670 w 605592"/>
              <a:gd name="connsiteY9" fmla="*/ 91455 h 446468"/>
              <a:gd name="connsiteX10" fmla="*/ 69670 w 605592"/>
              <a:gd name="connsiteY10" fmla="*/ 446468 h 446468"/>
              <a:gd name="connsiteX11" fmla="*/ 0 w 605592"/>
              <a:gd name="connsiteY11" fmla="*/ 446468 h 44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5592" h="446468">
                <a:moveTo>
                  <a:pt x="116997" y="132804"/>
                </a:moveTo>
                <a:lnTo>
                  <a:pt x="605592" y="132804"/>
                </a:lnTo>
                <a:lnTo>
                  <a:pt x="555359" y="446468"/>
                </a:lnTo>
                <a:lnTo>
                  <a:pt x="116997" y="446468"/>
                </a:lnTo>
                <a:close/>
                <a:moveTo>
                  <a:pt x="0" y="0"/>
                </a:moveTo>
                <a:lnTo>
                  <a:pt x="137120" y="0"/>
                </a:lnTo>
                <a:lnTo>
                  <a:pt x="153635" y="27991"/>
                </a:lnTo>
                <a:lnTo>
                  <a:pt x="438423" y="27991"/>
                </a:lnTo>
                <a:lnTo>
                  <a:pt x="438423" y="91455"/>
                </a:lnTo>
                <a:lnTo>
                  <a:pt x="69670" y="91455"/>
                </a:lnTo>
                <a:lnTo>
                  <a:pt x="69670" y="446468"/>
                </a:lnTo>
                <a:lnTo>
                  <a:pt x="0" y="4464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20311" y="2938333"/>
            <a:ext cx="2641600" cy="1756068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1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683764" y="4337055"/>
            <a:ext cx="714694" cy="714694"/>
          </a:xfrm>
          <a:prstGeom prst="ellipse">
            <a:avLst/>
          </a:prstGeom>
          <a:solidFill>
            <a:srgbClr val="F58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7" name="arrow-pointing-left-circular-button_20407"/>
          <p:cNvSpPr>
            <a:spLocks noChangeAspect="1"/>
          </p:cNvSpPr>
          <p:nvPr/>
        </p:nvSpPr>
        <p:spPr bwMode="auto">
          <a:xfrm>
            <a:off x="5838550" y="4521418"/>
            <a:ext cx="405123" cy="345968"/>
          </a:xfrm>
          <a:custGeom>
            <a:avLst/>
            <a:gdLst>
              <a:gd name="T0" fmla="*/ 7071 w 7791"/>
              <a:gd name="T1" fmla="*/ 0 h 6663"/>
              <a:gd name="T2" fmla="*/ 720 w 7791"/>
              <a:gd name="T3" fmla="*/ 0 h 6663"/>
              <a:gd name="T4" fmla="*/ 0 w 7791"/>
              <a:gd name="T5" fmla="*/ 720 h 6663"/>
              <a:gd name="T6" fmla="*/ 0 w 7791"/>
              <a:gd name="T7" fmla="*/ 3290 h 6663"/>
              <a:gd name="T8" fmla="*/ 720 w 7791"/>
              <a:gd name="T9" fmla="*/ 4010 h 6663"/>
              <a:gd name="T10" fmla="*/ 2087 w 7791"/>
              <a:gd name="T11" fmla="*/ 4010 h 6663"/>
              <a:gd name="T12" fmla="*/ 1845 w 7791"/>
              <a:gd name="T13" fmla="*/ 5851 h 6663"/>
              <a:gd name="T14" fmla="*/ 2017 w 7791"/>
              <a:gd name="T15" fmla="*/ 6419 h 6663"/>
              <a:gd name="T16" fmla="*/ 2557 w 7791"/>
              <a:gd name="T17" fmla="*/ 6663 h 6663"/>
              <a:gd name="T18" fmla="*/ 5234 w 7791"/>
              <a:gd name="T19" fmla="*/ 6663 h 6663"/>
              <a:gd name="T20" fmla="*/ 5774 w 7791"/>
              <a:gd name="T21" fmla="*/ 6419 h 6663"/>
              <a:gd name="T22" fmla="*/ 5946 w 7791"/>
              <a:gd name="T23" fmla="*/ 5851 h 6663"/>
              <a:gd name="T24" fmla="*/ 5704 w 7791"/>
              <a:gd name="T25" fmla="*/ 4010 h 6663"/>
              <a:gd name="T26" fmla="*/ 7071 w 7791"/>
              <a:gd name="T27" fmla="*/ 4010 h 6663"/>
              <a:gd name="T28" fmla="*/ 7791 w 7791"/>
              <a:gd name="T29" fmla="*/ 3290 h 6663"/>
              <a:gd name="T30" fmla="*/ 7791 w 7791"/>
              <a:gd name="T31" fmla="*/ 720 h 6663"/>
              <a:gd name="T32" fmla="*/ 7071 w 7791"/>
              <a:gd name="T33" fmla="*/ 0 h 6663"/>
              <a:gd name="T34" fmla="*/ 941 w 7791"/>
              <a:gd name="T35" fmla="*/ 1361 h 6663"/>
              <a:gd name="T36" fmla="*/ 519 w 7791"/>
              <a:gd name="T37" fmla="*/ 939 h 6663"/>
              <a:gd name="T38" fmla="*/ 941 w 7791"/>
              <a:gd name="T39" fmla="*/ 517 h 6663"/>
              <a:gd name="T40" fmla="*/ 1363 w 7791"/>
              <a:gd name="T41" fmla="*/ 939 h 6663"/>
              <a:gd name="T42" fmla="*/ 941 w 7791"/>
              <a:gd name="T43" fmla="*/ 1361 h 6663"/>
              <a:gd name="T44" fmla="*/ 5383 w 7791"/>
              <a:gd name="T45" fmla="*/ 6076 h 6663"/>
              <a:gd name="T46" fmla="*/ 5234 w 7791"/>
              <a:gd name="T47" fmla="*/ 6144 h 6663"/>
              <a:gd name="T48" fmla="*/ 2557 w 7791"/>
              <a:gd name="T49" fmla="*/ 6144 h 6663"/>
              <a:gd name="T50" fmla="*/ 2408 w 7791"/>
              <a:gd name="T51" fmla="*/ 6076 h 6663"/>
              <a:gd name="T52" fmla="*/ 2360 w 7791"/>
              <a:gd name="T53" fmla="*/ 5919 h 6663"/>
              <a:gd name="T54" fmla="*/ 2700 w 7791"/>
              <a:gd name="T55" fmla="*/ 3336 h 6663"/>
              <a:gd name="T56" fmla="*/ 5092 w 7791"/>
              <a:gd name="T57" fmla="*/ 3336 h 6663"/>
              <a:gd name="T58" fmla="*/ 5431 w 7791"/>
              <a:gd name="T59" fmla="*/ 5919 h 6663"/>
              <a:gd name="T60" fmla="*/ 5383 w 7791"/>
              <a:gd name="T61" fmla="*/ 6076 h 6663"/>
              <a:gd name="T62" fmla="*/ 6063 w 7791"/>
              <a:gd name="T63" fmla="*/ 3137 h 6663"/>
              <a:gd name="T64" fmla="*/ 5673 w 7791"/>
              <a:gd name="T65" fmla="*/ 3773 h 6663"/>
              <a:gd name="T66" fmla="*/ 5547 w 7791"/>
              <a:gd name="T67" fmla="*/ 2819 h 6663"/>
              <a:gd name="T68" fmla="*/ 5544 w 7791"/>
              <a:gd name="T69" fmla="*/ 2802 h 6663"/>
              <a:gd name="T70" fmla="*/ 5544 w 7791"/>
              <a:gd name="T71" fmla="*/ 2290 h 6663"/>
              <a:gd name="T72" fmla="*/ 5345 w 7791"/>
              <a:gd name="T73" fmla="*/ 2091 h 6663"/>
              <a:gd name="T74" fmla="*/ 2446 w 7791"/>
              <a:gd name="T75" fmla="*/ 2091 h 6663"/>
              <a:gd name="T76" fmla="*/ 2247 w 7791"/>
              <a:gd name="T77" fmla="*/ 2290 h 6663"/>
              <a:gd name="T78" fmla="*/ 2247 w 7791"/>
              <a:gd name="T79" fmla="*/ 2803 h 6663"/>
              <a:gd name="T80" fmla="*/ 2244 w 7791"/>
              <a:gd name="T81" fmla="*/ 2819 h 6663"/>
              <a:gd name="T82" fmla="*/ 2118 w 7791"/>
              <a:gd name="T83" fmla="*/ 3773 h 6663"/>
              <a:gd name="T84" fmla="*/ 1728 w 7791"/>
              <a:gd name="T85" fmla="*/ 3137 h 6663"/>
              <a:gd name="T86" fmla="*/ 1728 w 7791"/>
              <a:gd name="T87" fmla="*/ 2290 h 6663"/>
              <a:gd name="T88" fmla="*/ 2446 w 7791"/>
              <a:gd name="T89" fmla="*/ 1571 h 6663"/>
              <a:gd name="T90" fmla="*/ 5345 w 7791"/>
              <a:gd name="T91" fmla="*/ 1571 h 6663"/>
              <a:gd name="T92" fmla="*/ 6063 w 7791"/>
              <a:gd name="T93" fmla="*/ 2290 h 6663"/>
              <a:gd name="T94" fmla="*/ 6063 w 7791"/>
              <a:gd name="T95" fmla="*/ 3137 h 6663"/>
              <a:gd name="T96" fmla="*/ 6063 w 7791"/>
              <a:gd name="T97" fmla="*/ 3137 h 6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791" h="6663">
                <a:moveTo>
                  <a:pt x="7071" y="0"/>
                </a:moveTo>
                <a:lnTo>
                  <a:pt x="720" y="0"/>
                </a:lnTo>
                <a:cubicBezTo>
                  <a:pt x="322" y="0"/>
                  <a:pt x="0" y="322"/>
                  <a:pt x="0" y="720"/>
                </a:cubicBezTo>
                <a:lnTo>
                  <a:pt x="0" y="3290"/>
                </a:lnTo>
                <a:cubicBezTo>
                  <a:pt x="0" y="3688"/>
                  <a:pt x="322" y="4010"/>
                  <a:pt x="720" y="4010"/>
                </a:cubicBezTo>
                <a:lnTo>
                  <a:pt x="2087" y="4010"/>
                </a:lnTo>
                <a:lnTo>
                  <a:pt x="1845" y="5851"/>
                </a:lnTo>
                <a:cubicBezTo>
                  <a:pt x="1818" y="6056"/>
                  <a:pt x="1881" y="6263"/>
                  <a:pt x="2017" y="6419"/>
                </a:cubicBezTo>
                <a:cubicBezTo>
                  <a:pt x="2153" y="6574"/>
                  <a:pt x="2350" y="6663"/>
                  <a:pt x="2557" y="6663"/>
                </a:cubicBezTo>
                <a:lnTo>
                  <a:pt x="5234" y="6663"/>
                </a:lnTo>
                <a:cubicBezTo>
                  <a:pt x="5441" y="6663"/>
                  <a:pt x="5638" y="6574"/>
                  <a:pt x="5774" y="6419"/>
                </a:cubicBezTo>
                <a:cubicBezTo>
                  <a:pt x="5910" y="6263"/>
                  <a:pt x="5973" y="6056"/>
                  <a:pt x="5946" y="5851"/>
                </a:cubicBezTo>
                <a:lnTo>
                  <a:pt x="5704" y="4010"/>
                </a:lnTo>
                <a:lnTo>
                  <a:pt x="7071" y="4010"/>
                </a:lnTo>
                <a:cubicBezTo>
                  <a:pt x="7469" y="4010"/>
                  <a:pt x="7791" y="3688"/>
                  <a:pt x="7791" y="3290"/>
                </a:cubicBezTo>
                <a:lnTo>
                  <a:pt x="7791" y="720"/>
                </a:lnTo>
                <a:cubicBezTo>
                  <a:pt x="7791" y="322"/>
                  <a:pt x="7469" y="0"/>
                  <a:pt x="7071" y="0"/>
                </a:cubicBezTo>
                <a:close/>
                <a:moveTo>
                  <a:pt x="941" y="1361"/>
                </a:moveTo>
                <a:cubicBezTo>
                  <a:pt x="708" y="1361"/>
                  <a:pt x="519" y="1172"/>
                  <a:pt x="519" y="939"/>
                </a:cubicBezTo>
                <a:cubicBezTo>
                  <a:pt x="519" y="706"/>
                  <a:pt x="708" y="517"/>
                  <a:pt x="941" y="517"/>
                </a:cubicBezTo>
                <a:cubicBezTo>
                  <a:pt x="1174" y="517"/>
                  <a:pt x="1363" y="706"/>
                  <a:pt x="1363" y="939"/>
                </a:cubicBezTo>
                <a:cubicBezTo>
                  <a:pt x="1363" y="1172"/>
                  <a:pt x="1175" y="1361"/>
                  <a:pt x="941" y="1361"/>
                </a:cubicBezTo>
                <a:close/>
                <a:moveTo>
                  <a:pt x="5383" y="6076"/>
                </a:moveTo>
                <a:cubicBezTo>
                  <a:pt x="5346" y="6119"/>
                  <a:pt x="5291" y="6144"/>
                  <a:pt x="5234" y="6144"/>
                </a:cubicBezTo>
                <a:lnTo>
                  <a:pt x="2557" y="6144"/>
                </a:lnTo>
                <a:cubicBezTo>
                  <a:pt x="2500" y="6144"/>
                  <a:pt x="2446" y="6119"/>
                  <a:pt x="2408" y="6076"/>
                </a:cubicBezTo>
                <a:cubicBezTo>
                  <a:pt x="2370" y="6033"/>
                  <a:pt x="2353" y="5976"/>
                  <a:pt x="2360" y="5919"/>
                </a:cubicBezTo>
                <a:lnTo>
                  <a:pt x="2700" y="3336"/>
                </a:lnTo>
                <a:lnTo>
                  <a:pt x="5092" y="3336"/>
                </a:lnTo>
                <a:lnTo>
                  <a:pt x="5431" y="5919"/>
                </a:lnTo>
                <a:cubicBezTo>
                  <a:pt x="5439" y="5976"/>
                  <a:pt x="5421" y="6033"/>
                  <a:pt x="5383" y="6076"/>
                </a:cubicBezTo>
                <a:close/>
                <a:moveTo>
                  <a:pt x="6063" y="3137"/>
                </a:moveTo>
                <a:cubicBezTo>
                  <a:pt x="6063" y="3415"/>
                  <a:pt x="5904" y="3654"/>
                  <a:pt x="5673" y="3773"/>
                </a:cubicBezTo>
                <a:lnTo>
                  <a:pt x="5547" y="2819"/>
                </a:lnTo>
                <a:cubicBezTo>
                  <a:pt x="5547" y="2813"/>
                  <a:pt x="5544" y="2808"/>
                  <a:pt x="5544" y="2802"/>
                </a:cubicBezTo>
                <a:lnTo>
                  <a:pt x="5544" y="2290"/>
                </a:lnTo>
                <a:cubicBezTo>
                  <a:pt x="5544" y="2180"/>
                  <a:pt x="5454" y="2091"/>
                  <a:pt x="5345" y="2091"/>
                </a:cubicBezTo>
                <a:lnTo>
                  <a:pt x="2446" y="2091"/>
                </a:lnTo>
                <a:cubicBezTo>
                  <a:pt x="2337" y="2091"/>
                  <a:pt x="2247" y="2180"/>
                  <a:pt x="2247" y="2290"/>
                </a:cubicBezTo>
                <a:lnTo>
                  <a:pt x="2247" y="2803"/>
                </a:lnTo>
                <a:cubicBezTo>
                  <a:pt x="2247" y="2809"/>
                  <a:pt x="2245" y="2813"/>
                  <a:pt x="2244" y="2819"/>
                </a:cubicBezTo>
                <a:lnTo>
                  <a:pt x="2118" y="3773"/>
                </a:lnTo>
                <a:cubicBezTo>
                  <a:pt x="1887" y="3654"/>
                  <a:pt x="1728" y="3415"/>
                  <a:pt x="1728" y="3137"/>
                </a:cubicBezTo>
                <a:lnTo>
                  <a:pt x="1728" y="2290"/>
                </a:lnTo>
                <a:cubicBezTo>
                  <a:pt x="1728" y="1894"/>
                  <a:pt x="2050" y="1571"/>
                  <a:pt x="2446" y="1571"/>
                </a:cubicBezTo>
                <a:lnTo>
                  <a:pt x="5345" y="1571"/>
                </a:lnTo>
                <a:cubicBezTo>
                  <a:pt x="5741" y="1571"/>
                  <a:pt x="6063" y="1894"/>
                  <a:pt x="6063" y="2290"/>
                </a:cubicBezTo>
                <a:lnTo>
                  <a:pt x="6063" y="3137"/>
                </a:lnTo>
                <a:lnTo>
                  <a:pt x="6063" y="31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68017" y="2938333"/>
            <a:ext cx="2641600" cy="1756068"/>
          </a:xfrm>
          <a:prstGeom prst="rect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931470" y="4337055"/>
            <a:ext cx="714694" cy="714694"/>
          </a:xfrm>
          <a:prstGeom prst="ellipse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10" name="arrow-pointing-left-circular-button_20407"/>
          <p:cNvSpPr>
            <a:spLocks noChangeAspect="1"/>
          </p:cNvSpPr>
          <p:nvPr/>
        </p:nvSpPr>
        <p:spPr bwMode="auto">
          <a:xfrm>
            <a:off x="9095318" y="4491840"/>
            <a:ext cx="386999" cy="405123"/>
          </a:xfrm>
          <a:custGeom>
            <a:avLst/>
            <a:gdLst>
              <a:gd name="T0" fmla="*/ 205 w 3766"/>
              <a:gd name="T1" fmla="*/ 3731 h 3948"/>
              <a:gd name="T2" fmla="*/ 673 w 3766"/>
              <a:gd name="T3" fmla="*/ 3948 h 3948"/>
              <a:gd name="T4" fmla="*/ 691 w 3766"/>
              <a:gd name="T5" fmla="*/ 3948 h 3948"/>
              <a:gd name="T6" fmla="*/ 1214 w 3766"/>
              <a:gd name="T7" fmla="*/ 3682 h 3948"/>
              <a:gd name="T8" fmla="*/ 3481 w 3766"/>
              <a:gd name="T9" fmla="*/ 1385 h 3948"/>
              <a:gd name="T10" fmla="*/ 3491 w 3766"/>
              <a:gd name="T11" fmla="*/ 1369 h 3948"/>
              <a:gd name="T12" fmla="*/ 3243 w 3766"/>
              <a:gd name="T13" fmla="*/ 391 h 3948"/>
              <a:gd name="T14" fmla="*/ 2538 w 3766"/>
              <a:gd name="T15" fmla="*/ 0 h 3948"/>
              <a:gd name="T16" fmla="*/ 2260 w 3766"/>
              <a:gd name="T17" fmla="*/ 100 h 3948"/>
              <a:gd name="T18" fmla="*/ 264 w 3766"/>
              <a:gd name="T19" fmla="*/ 2077 h 3948"/>
              <a:gd name="T20" fmla="*/ 186 w 3766"/>
              <a:gd name="T21" fmla="*/ 2410 h 3948"/>
              <a:gd name="T22" fmla="*/ 520 w 3766"/>
              <a:gd name="T23" fmla="*/ 2335 h 3948"/>
              <a:gd name="T24" fmla="*/ 2506 w 3766"/>
              <a:gd name="T25" fmla="*/ 367 h 3948"/>
              <a:gd name="T26" fmla="*/ 2985 w 3766"/>
              <a:gd name="T27" fmla="*/ 645 h 3948"/>
              <a:gd name="T28" fmla="*/ 3190 w 3766"/>
              <a:gd name="T29" fmla="*/ 1163 h 3948"/>
              <a:gd name="T30" fmla="*/ 952 w 3766"/>
              <a:gd name="T31" fmla="*/ 3432 h 3948"/>
              <a:gd name="T32" fmla="*/ 943 w 3766"/>
              <a:gd name="T33" fmla="*/ 3441 h 3948"/>
              <a:gd name="T34" fmla="*/ 678 w 3766"/>
              <a:gd name="T35" fmla="*/ 3585 h 3948"/>
              <a:gd name="T36" fmla="*/ 466 w 3766"/>
              <a:gd name="T37" fmla="*/ 3479 h 3948"/>
              <a:gd name="T38" fmla="*/ 367 w 3766"/>
              <a:gd name="T39" fmla="*/ 3274 h 3948"/>
              <a:gd name="T40" fmla="*/ 466 w 3766"/>
              <a:gd name="T41" fmla="*/ 3075 h 3948"/>
              <a:gd name="T42" fmla="*/ 2097 w 3766"/>
              <a:gd name="T43" fmla="*/ 1383 h 3948"/>
              <a:gd name="T44" fmla="*/ 2251 w 3766"/>
              <a:gd name="T45" fmla="*/ 1405 h 3948"/>
              <a:gd name="T46" fmla="*/ 2244 w 3766"/>
              <a:gd name="T47" fmla="*/ 1504 h 3948"/>
              <a:gd name="T48" fmla="*/ 989 w 3766"/>
              <a:gd name="T49" fmla="*/ 2759 h 3948"/>
              <a:gd name="T50" fmla="*/ 912 w 3766"/>
              <a:gd name="T51" fmla="*/ 3093 h 3948"/>
              <a:gd name="T52" fmla="*/ 1245 w 3766"/>
              <a:gd name="T53" fmla="*/ 3016 h 3948"/>
              <a:gd name="T54" fmla="*/ 2500 w 3766"/>
              <a:gd name="T55" fmla="*/ 1761 h 3948"/>
              <a:gd name="T56" fmla="*/ 2507 w 3766"/>
              <a:gd name="T57" fmla="*/ 1149 h 3948"/>
              <a:gd name="T58" fmla="*/ 1844 w 3766"/>
              <a:gd name="T59" fmla="*/ 1123 h 3948"/>
              <a:gd name="T60" fmla="*/ 220 w 3766"/>
              <a:gd name="T61" fmla="*/ 2809 h 3948"/>
              <a:gd name="T62" fmla="*/ 5 w 3766"/>
              <a:gd name="T63" fmla="*/ 3257 h 3948"/>
              <a:gd name="T64" fmla="*/ 205 w 3766"/>
              <a:gd name="T65" fmla="*/ 3731 h 3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66" h="3948">
                <a:moveTo>
                  <a:pt x="205" y="3731"/>
                </a:moveTo>
                <a:cubicBezTo>
                  <a:pt x="377" y="3908"/>
                  <a:pt x="551" y="3948"/>
                  <a:pt x="673" y="3948"/>
                </a:cubicBezTo>
                <a:cubicBezTo>
                  <a:pt x="679" y="3948"/>
                  <a:pt x="685" y="3948"/>
                  <a:pt x="691" y="3948"/>
                </a:cubicBezTo>
                <a:cubicBezTo>
                  <a:pt x="973" y="3938"/>
                  <a:pt x="1173" y="3728"/>
                  <a:pt x="1214" y="3682"/>
                </a:cubicBezTo>
                <a:lnTo>
                  <a:pt x="3481" y="1385"/>
                </a:lnTo>
                <a:lnTo>
                  <a:pt x="3491" y="1369"/>
                </a:lnTo>
                <a:cubicBezTo>
                  <a:pt x="3502" y="1351"/>
                  <a:pt x="3766" y="922"/>
                  <a:pt x="3243" y="391"/>
                </a:cubicBezTo>
                <a:cubicBezTo>
                  <a:pt x="2989" y="133"/>
                  <a:pt x="2753" y="1"/>
                  <a:pt x="2538" y="0"/>
                </a:cubicBezTo>
                <a:cubicBezTo>
                  <a:pt x="2408" y="0"/>
                  <a:pt x="2309" y="51"/>
                  <a:pt x="2260" y="100"/>
                </a:cubicBezTo>
                <a:lnTo>
                  <a:pt x="264" y="2077"/>
                </a:lnTo>
                <a:cubicBezTo>
                  <a:pt x="151" y="2190"/>
                  <a:pt x="115" y="2339"/>
                  <a:pt x="186" y="2410"/>
                </a:cubicBezTo>
                <a:cubicBezTo>
                  <a:pt x="256" y="2481"/>
                  <a:pt x="406" y="2447"/>
                  <a:pt x="520" y="2335"/>
                </a:cubicBezTo>
                <a:lnTo>
                  <a:pt x="2506" y="367"/>
                </a:lnTo>
                <a:cubicBezTo>
                  <a:pt x="2547" y="349"/>
                  <a:pt x="2709" y="365"/>
                  <a:pt x="2985" y="645"/>
                </a:cubicBezTo>
                <a:cubicBezTo>
                  <a:pt x="3259" y="924"/>
                  <a:pt x="3208" y="1118"/>
                  <a:pt x="3190" y="1163"/>
                </a:cubicBezTo>
                <a:lnTo>
                  <a:pt x="952" y="3432"/>
                </a:lnTo>
                <a:lnTo>
                  <a:pt x="943" y="3441"/>
                </a:lnTo>
                <a:cubicBezTo>
                  <a:pt x="909" y="3480"/>
                  <a:pt x="795" y="3582"/>
                  <a:pt x="678" y="3585"/>
                </a:cubicBezTo>
                <a:cubicBezTo>
                  <a:pt x="609" y="3586"/>
                  <a:pt x="537" y="3552"/>
                  <a:pt x="466" y="3479"/>
                </a:cubicBezTo>
                <a:cubicBezTo>
                  <a:pt x="399" y="3409"/>
                  <a:pt x="365" y="3340"/>
                  <a:pt x="367" y="3274"/>
                </a:cubicBezTo>
                <a:cubicBezTo>
                  <a:pt x="371" y="3164"/>
                  <a:pt x="466" y="3075"/>
                  <a:pt x="466" y="3075"/>
                </a:cubicBezTo>
                <a:lnTo>
                  <a:pt x="2097" y="1383"/>
                </a:lnTo>
                <a:cubicBezTo>
                  <a:pt x="2129" y="1354"/>
                  <a:pt x="2181" y="1335"/>
                  <a:pt x="2251" y="1405"/>
                </a:cubicBezTo>
                <a:cubicBezTo>
                  <a:pt x="2267" y="1422"/>
                  <a:pt x="2295" y="1449"/>
                  <a:pt x="2244" y="1504"/>
                </a:cubicBezTo>
                <a:lnTo>
                  <a:pt x="989" y="2759"/>
                </a:lnTo>
                <a:cubicBezTo>
                  <a:pt x="875" y="2873"/>
                  <a:pt x="841" y="3022"/>
                  <a:pt x="912" y="3093"/>
                </a:cubicBezTo>
                <a:cubicBezTo>
                  <a:pt x="983" y="3163"/>
                  <a:pt x="1132" y="3129"/>
                  <a:pt x="1245" y="3016"/>
                </a:cubicBezTo>
                <a:lnTo>
                  <a:pt x="2500" y="1761"/>
                </a:lnTo>
                <a:cubicBezTo>
                  <a:pt x="2624" y="1636"/>
                  <a:pt x="2729" y="1371"/>
                  <a:pt x="2507" y="1149"/>
                </a:cubicBezTo>
                <a:cubicBezTo>
                  <a:pt x="2260" y="901"/>
                  <a:pt x="1975" y="998"/>
                  <a:pt x="1844" y="1123"/>
                </a:cubicBezTo>
                <a:lnTo>
                  <a:pt x="220" y="2809"/>
                </a:lnTo>
                <a:cubicBezTo>
                  <a:pt x="180" y="2846"/>
                  <a:pt x="15" y="3013"/>
                  <a:pt x="5" y="3257"/>
                </a:cubicBezTo>
                <a:cubicBezTo>
                  <a:pt x="0" y="3373"/>
                  <a:pt x="31" y="3550"/>
                  <a:pt x="205" y="37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9238" y="5616143"/>
            <a:ext cx="2236510" cy="589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单击此处添加简短说明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请您在此修改您的内容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82199" y="519749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22856" y="5616143"/>
            <a:ext cx="2236510" cy="589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单击此处添加简短说明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请您在此修改您的内容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35817" y="519749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0562" y="5616143"/>
            <a:ext cx="2236510" cy="589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单击此处添加简短说明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请您在此修改您的内容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83523" y="519749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577411" y="1701666"/>
            <a:ext cx="3037178" cy="941590"/>
            <a:chOff x="7656804" y="910644"/>
            <a:chExt cx="3037178" cy="941590"/>
          </a:xfrm>
        </p:grpSpPr>
        <p:sp>
          <p:nvSpPr>
            <p:cNvPr id="22" name="文本框 21"/>
            <p:cNvSpPr txBox="1"/>
            <p:nvPr/>
          </p:nvSpPr>
          <p:spPr>
            <a:xfrm>
              <a:off x="7882752" y="910644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分析及对策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656804" y="1513680"/>
              <a:ext cx="30371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ANALYSIS &amp; MEASURE DETAILS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0" y="2814609"/>
            <a:ext cx="10109200" cy="3570401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6676390" y="5491575"/>
            <a:ext cx="3039110" cy="518246"/>
          </a:xfrm>
          <a:prstGeom prst="roundRect">
            <a:avLst>
              <a:gd name="adj" fmla="val 11462"/>
            </a:avLst>
          </a:prstGeom>
          <a:solidFill>
            <a:srgbClr val="F58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50028" y="5533303"/>
            <a:ext cx="2329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Marketing PPT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9800" y="1660358"/>
            <a:ext cx="11062478" cy="941590"/>
            <a:chOff x="939800" y="5524114"/>
            <a:chExt cx="11062478" cy="941590"/>
          </a:xfrm>
        </p:grpSpPr>
        <p:sp>
          <p:nvSpPr>
            <p:cNvPr id="6" name="文本框 5"/>
            <p:cNvSpPr txBox="1"/>
            <p:nvPr/>
          </p:nvSpPr>
          <p:spPr>
            <a:xfrm>
              <a:off x="4580169" y="5591466"/>
              <a:ext cx="7422109" cy="846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  <a:alpha val="90000"/>
                    </a:schemeClr>
                  </a:solidFill>
                  <a:cs typeface="+mn-ea"/>
                  <a:sym typeface="+mn-lt"/>
                </a:rPr>
                <a:t>正文内容，本段适应大段文字如果文字较多的内容描述比较适合放在这里</a:t>
              </a:r>
              <a:br>
                <a:rPr lang="en-US" altLang="zh-CN" sz="1600" dirty="0">
                  <a:solidFill>
                    <a:schemeClr val="tx1">
                      <a:lumMod val="85000"/>
                      <a:lumOff val="15000"/>
                      <a:alpha val="9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  <a:alpha val="90000"/>
                    </a:schemeClr>
                  </a:solidFill>
                  <a:cs typeface="+mn-ea"/>
                  <a:sym typeface="+mn-lt"/>
                </a:rPr>
                <a:t>请您在此修改的内容，或者将内容粘贴到记事本后，复制到此段落中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  <a:alpha val="90000"/>
                    </a:schemeClr>
                  </a:solidFill>
                  <a:cs typeface="+mn-ea"/>
                  <a:sym typeface="+mn-lt"/>
                </a:rPr>
                <a:t>如果文字过多，可右键修改“段落”调节合适的行间距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39800" y="5524114"/>
              <a:ext cx="3037178" cy="941590"/>
              <a:chOff x="7656804" y="910644"/>
              <a:chExt cx="3037178" cy="94159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656804" y="910644"/>
                <a:ext cx="24929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600" dirty="0">
                    <a:solidFill>
                      <a:srgbClr val="1E2735"/>
                    </a:solidFill>
                    <a:cs typeface="+mn-ea"/>
                    <a:sym typeface="+mn-lt"/>
                  </a:rPr>
                  <a:t>分析及对策</a:t>
                </a:r>
                <a:endParaRPr lang="zh-CN" altLang="en-US" sz="3600" dirty="0">
                  <a:solidFill>
                    <a:srgbClr val="1E2735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656804" y="1513680"/>
                <a:ext cx="30371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ANALYSIS &amp; MEASURE DETAILS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015536" y="1959280"/>
            <a:ext cx="3341029" cy="2162557"/>
            <a:chOff x="4378396" y="1751979"/>
            <a:chExt cx="3341029" cy="2162557"/>
          </a:xfrm>
        </p:grpSpPr>
        <p:pic>
          <p:nvPicPr>
            <p:cNvPr id="39" name="图形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97505" y="1751979"/>
              <a:ext cx="902811" cy="1015663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4814854" y="2781173"/>
              <a:ext cx="24681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Chapter</a:t>
              </a:r>
              <a:endParaRPr lang="zh-CN" altLang="en-US" sz="5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78396" y="3545204"/>
              <a:ext cx="3341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COMPANY BUSINESS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30470" y="5879732"/>
            <a:ext cx="2117511" cy="369332"/>
            <a:chOff x="6420962" y="5734735"/>
            <a:chExt cx="2117511" cy="369332"/>
          </a:xfrm>
        </p:grpSpPr>
        <p:pic>
          <p:nvPicPr>
            <p:cNvPr id="46" name="图形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962" y="5794963"/>
              <a:ext cx="248877" cy="248877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6738866" y="5734735"/>
              <a:ext cx="17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>
                      <a:alpha val="30000"/>
                    </a:schemeClr>
                  </a:solidFill>
                  <a:cs typeface="+mn-ea"/>
                  <a:sym typeface="+mn-lt"/>
                </a:rPr>
                <a:t>AUTHOR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62673" y="1661610"/>
            <a:ext cx="3909511" cy="3649080"/>
            <a:chOff x="6891324" y="1668268"/>
            <a:chExt cx="3909511" cy="3649080"/>
          </a:xfrm>
        </p:grpSpPr>
        <p:sp>
          <p:nvSpPr>
            <p:cNvPr id="20" name="文本框 19"/>
            <p:cNvSpPr txBox="1"/>
            <p:nvPr/>
          </p:nvSpPr>
          <p:spPr>
            <a:xfrm>
              <a:off x="6932553" y="3752505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1E2735"/>
                  </a:solidFill>
                  <a:cs typeface="+mn-ea"/>
                  <a:sym typeface="+mn-lt"/>
                </a:rPr>
                <a:t>财务与融资</a:t>
              </a:r>
              <a:endParaRPr lang="zh-CN" altLang="en-US" sz="32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932553" y="4278356"/>
              <a:ext cx="3228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CAPTITAL FINANCING PROPOSAL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891324" y="1668268"/>
              <a:ext cx="155363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600" dirty="0">
                  <a:solidFill>
                    <a:srgbClr val="233344"/>
                  </a:solidFill>
                  <a:cs typeface="+mn-ea"/>
                  <a:sym typeface="+mn-lt"/>
                </a:rPr>
                <a:t>04</a:t>
              </a:r>
              <a:endParaRPr lang="zh-CN" altLang="en-US" sz="9600" dirty="0">
                <a:solidFill>
                  <a:srgbClr val="233344"/>
                </a:solidFill>
                <a:cs typeface="+mn-ea"/>
                <a:sym typeface="+mn-lt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>
              <a:off x="6891324" y="3430704"/>
              <a:ext cx="3909511" cy="0"/>
            </a:xfrm>
            <a:prstGeom prst="line">
              <a:avLst/>
            </a:prstGeom>
            <a:ln>
              <a:solidFill>
                <a:srgbClr val="B3B3B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6932553" y="4727763"/>
              <a:ext cx="3868282" cy="58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  <a:alpha val="70000"/>
                    </a:schemeClr>
                  </a:solidFill>
                  <a:cs typeface="+mn-ea"/>
                  <a:sym typeface="+mn-lt"/>
                </a:rPr>
                <a:t>正文内容，本段适应大段文字章节。如果文字较多的内容描述比较适合放在这里。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567795" y="41148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商业计划书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78494" y="2000605"/>
            <a:ext cx="5329353" cy="4139758"/>
            <a:chOff x="1078494" y="1960250"/>
            <a:chExt cx="5082345" cy="3947886"/>
          </a:xfrm>
        </p:grpSpPr>
        <p:sp>
          <p:nvSpPr>
            <p:cNvPr id="20" name="矩形 19"/>
            <p:cNvSpPr/>
            <p:nvPr/>
          </p:nvSpPr>
          <p:spPr>
            <a:xfrm>
              <a:off x="4472492" y="3898216"/>
              <a:ext cx="1688347" cy="79248"/>
            </a:xfrm>
            <a:prstGeom prst="rect">
              <a:avLst/>
            </a:prstGeom>
            <a:solidFill>
              <a:srgbClr val="F58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78494" y="1960250"/>
              <a:ext cx="2092036" cy="3928873"/>
            </a:xfrm>
            <a:prstGeom prst="rect">
              <a:avLst/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5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53658" y="1960251"/>
              <a:ext cx="2092036" cy="1894565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253658" y="4013571"/>
              <a:ext cx="2092036" cy="1894565"/>
            </a:xfrm>
            <a:prstGeom prst="rect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8000"/>
                        </a14:imgEffect>
                        <a14:imgEffect>
                          <a14:saturation sat="0"/>
                        </a14:imgEffect>
                        <a14:imgEffect>
                          <a14:sharpenSoften amoun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2035" y="3341916"/>
            <a:ext cx="4296535" cy="2126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正文内容，本段适应大段文字章节。如果文字较多的内容描述比较适合放在这里。请您在此修改您的内容，或者将内容粘贴到记事本后。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如果文字过多合放在这里，可右键修改“段落”调节合适的或者将内容粘贴到记事本后，复制到此段落中。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073174" y="5359542"/>
            <a:ext cx="1755140" cy="520700"/>
            <a:chOff x="1079500" y="5245100"/>
            <a:chExt cx="1755140" cy="520700"/>
          </a:xfrm>
        </p:grpSpPr>
        <p:sp>
          <p:nvSpPr>
            <p:cNvPr id="15" name="矩形: 圆角 14"/>
            <p:cNvSpPr/>
            <p:nvPr/>
          </p:nvSpPr>
          <p:spPr>
            <a:xfrm>
              <a:off x="1079500" y="5245100"/>
              <a:ext cx="1755140" cy="520700"/>
            </a:xfrm>
            <a:prstGeom prst="roundRect">
              <a:avLst>
                <a:gd name="adj" fmla="val 50000"/>
              </a:avLst>
            </a:prstGeom>
            <a:solidFill>
              <a:srgbClr val="F58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81537" y="5274618"/>
              <a:ext cx="15510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SUBTITLE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52035" y="2254697"/>
            <a:ext cx="3228961" cy="941590"/>
            <a:chOff x="939800" y="1660358"/>
            <a:chExt cx="3228961" cy="941590"/>
          </a:xfrm>
        </p:grpSpPr>
        <p:sp>
          <p:nvSpPr>
            <p:cNvPr id="18" name="文本框 17"/>
            <p:cNvSpPr txBox="1"/>
            <p:nvPr/>
          </p:nvSpPr>
          <p:spPr>
            <a:xfrm>
              <a:off x="939800" y="1660358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财务与融资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39800" y="2263394"/>
              <a:ext cx="3228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CAPTITAL FINANCING PROPOSAL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70419" y="3406881"/>
            <a:ext cx="3545119" cy="2128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正文内容，本段适应大段文字章节。如果文字较多的内容描述比较适合放在这里。请您在此修改您的内容，或者将内容粘贴到记事本后，复制到此段落中。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如果文字过多，您可右键修改“段落”调节合适的行间距。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193213" y="5114896"/>
            <a:ext cx="714694" cy="714694"/>
            <a:chOff x="588441" y="5711365"/>
            <a:chExt cx="714694" cy="714694"/>
          </a:xfrm>
        </p:grpSpPr>
        <p:sp>
          <p:nvSpPr>
            <p:cNvPr id="8" name="椭圆 7"/>
            <p:cNvSpPr/>
            <p:nvPr/>
          </p:nvSpPr>
          <p:spPr>
            <a:xfrm>
              <a:off x="588441" y="5711365"/>
              <a:ext cx="714694" cy="714694"/>
            </a:xfrm>
            <a:prstGeom prst="ellipse">
              <a:avLst/>
            </a:prstGeom>
            <a:solidFill>
              <a:srgbClr val="233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400" dirty="0">
                <a:cs typeface="+mn-ea"/>
                <a:sym typeface="+mn-lt"/>
              </a:endParaRPr>
            </a:p>
          </p:txBody>
        </p:sp>
        <p:sp>
          <p:nvSpPr>
            <p:cNvPr id="9" name="arrow-pointing-left-circular-button_20407"/>
            <p:cNvSpPr>
              <a:spLocks noChangeAspect="1"/>
            </p:cNvSpPr>
            <p:nvPr/>
          </p:nvSpPr>
          <p:spPr bwMode="auto">
            <a:xfrm>
              <a:off x="743226" y="5866408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098147" y="50956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09870" y="5471849"/>
            <a:ext cx="1826141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内容复制此段落中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438258" y="5114896"/>
            <a:ext cx="714694" cy="714694"/>
            <a:chOff x="588441" y="5711365"/>
            <a:chExt cx="714694" cy="714694"/>
          </a:xfrm>
        </p:grpSpPr>
        <p:sp>
          <p:nvSpPr>
            <p:cNvPr id="18" name="椭圆 17"/>
            <p:cNvSpPr/>
            <p:nvPr/>
          </p:nvSpPr>
          <p:spPr>
            <a:xfrm>
              <a:off x="588441" y="5711365"/>
              <a:ext cx="714694" cy="714694"/>
            </a:xfrm>
            <a:prstGeom prst="ellipse">
              <a:avLst/>
            </a:prstGeom>
            <a:solidFill>
              <a:srgbClr val="F58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400" dirty="0">
                <a:cs typeface="+mn-ea"/>
                <a:sym typeface="+mn-lt"/>
              </a:endParaRPr>
            </a:p>
          </p:txBody>
        </p:sp>
        <p:sp>
          <p:nvSpPr>
            <p:cNvPr id="19" name="arrow-pointing-left-circular-button_20407"/>
            <p:cNvSpPr>
              <a:spLocks noChangeAspect="1"/>
            </p:cNvSpPr>
            <p:nvPr/>
          </p:nvSpPr>
          <p:spPr bwMode="auto">
            <a:xfrm>
              <a:off x="743226" y="5866408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343192" y="509567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54915" y="5471849"/>
            <a:ext cx="1826141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内容复制此段落中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2242" y="1904695"/>
            <a:ext cx="5977497" cy="277395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70419" y="2258778"/>
            <a:ext cx="3228961" cy="941590"/>
            <a:chOff x="939800" y="1660358"/>
            <a:chExt cx="3228961" cy="941590"/>
          </a:xfrm>
        </p:grpSpPr>
        <p:sp>
          <p:nvSpPr>
            <p:cNvPr id="24" name="文本框 23"/>
            <p:cNvSpPr txBox="1"/>
            <p:nvPr/>
          </p:nvSpPr>
          <p:spPr>
            <a:xfrm>
              <a:off x="939800" y="1660358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财务与融资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39800" y="2263394"/>
              <a:ext cx="3228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CAPTITAL FINANCING PROPOSAL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400550" y="2330903"/>
            <a:ext cx="3352800" cy="3352802"/>
            <a:chOff x="4419600" y="1752599"/>
            <a:chExt cx="3352800" cy="3352802"/>
          </a:xfrm>
        </p:grpSpPr>
        <p:grpSp>
          <p:nvGrpSpPr>
            <p:cNvPr id="6" name="组合 5"/>
            <p:cNvGrpSpPr/>
            <p:nvPr/>
          </p:nvGrpSpPr>
          <p:grpSpPr>
            <a:xfrm>
              <a:off x="4419600" y="1752599"/>
              <a:ext cx="3352800" cy="3352802"/>
              <a:chOff x="4819650" y="2181225"/>
              <a:chExt cx="3352800" cy="3352802"/>
            </a:xfrm>
          </p:grpSpPr>
          <p:sp>
            <p:nvSpPr>
              <p:cNvPr id="3" name="矩形: 圆角 2"/>
              <p:cNvSpPr/>
              <p:nvPr/>
            </p:nvSpPr>
            <p:spPr>
              <a:xfrm>
                <a:off x="4819650" y="4555934"/>
                <a:ext cx="3352800" cy="819150"/>
              </a:xfrm>
              <a:prstGeom prst="roundRect">
                <a:avLst>
                  <a:gd name="adj" fmla="val 50000"/>
                </a:avLst>
              </a:prstGeom>
              <a:solidFill>
                <a:srgbClr val="F58B1E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矩形: 圆角 3"/>
              <p:cNvSpPr/>
              <p:nvPr/>
            </p:nvSpPr>
            <p:spPr>
              <a:xfrm rot="18000000">
                <a:off x="4190999" y="3448050"/>
                <a:ext cx="3352800" cy="819150"/>
              </a:xfrm>
              <a:prstGeom prst="roundRect">
                <a:avLst>
                  <a:gd name="adj" fmla="val 50000"/>
                </a:avLst>
              </a:prstGeom>
              <a:solidFill>
                <a:srgbClr val="233344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矩形: 圆角 4"/>
              <p:cNvSpPr/>
              <p:nvPr/>
            </p:nvSpPr>
            <p:spPr>
              <a:xfrm rot="14400000">
                <a:off x="5461002" y="3448052"/>
                <a:ext cx="3352800" cy="819150"/>
              </a:xfrm>
              <a:prstGeom prst="roundRect">
                <a:avLst>
                  <a:gd name="adj" fmla="val 50000"/>
                </a:avLst>
              </a:prstGeom>
              <a:solidFill>
                <a:srgbClr val="BCBEC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太阳形 44"/>
            <p:cNvSpPr>
              <a:spLocks noChangeArrowheads="1"/>
            </p:cNvSpPr>
            <p:nvPr/>
          </p:nvSpPr>
          <p:spPr bwMode="auto">
            <a:xfrm>
              <a:off x="4635474" y="4350694"/>
              <a:ext cx="464600" cy="336089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太阳形 44"/>
            <p:cNvSpPr>
              <a:spLocks noChangeArrowheads="1"/>
            </p:cNvSpPr>
            <p:nvPr/>
          </p:nvSpPr>
          <p:spPr bwMode="auto">
            <a:xfrm>
              <a:off x="7091927" y="4251024"/>
              <a:ext cx="464600" cy="437581"/>
            </a:xfrm>
            <a:custGeom>
              <a:avLst/>
              <a:gdLst>
                <a:gd name="T0" fmla="*/ 12933 w 12933"/>
                <a:gd name="T1" fmla="*/ 5028 h 12198"/>
                <a:gd name="T2" fmla="*/ 7549 w 12933"/>
                <a:gd name="T3" fmla="*/ 1531 h 12198"/>
                <a:gd name="T4" fmla="*/ 6467 w 12933"/>
                <a:gd name="T5" fmla="*/ 0 h 12198"/>
                <a:gd name="T6" fmla="*/ 5384 w 12933"/>
                <a:gd name="T7" fmla="*/ 1531 h 12198"/>
                <a:gd name="T8" fmla="*/ 0 w 12933"/>
                <a:gd name="T9" fmla="*/ 5028 h 12198"/>
                <a:gd name="T10" fmla="*/ 452 w 12933"/>
                <a:gd name="T11" fmla="*/ 7610 h 12198"/>
                <a:gd name="T12" fmla="*/ 10910 w 12933"/>
                <a:gd name="T13" fmla="*/ 12198 h 12198"/>
                <a:gd name="T14" fmla="*/ 12933 w 12933"/>
                <a:gd name="T15" fmla="*/ 7610 h 12198"/>
                <a:gd name="T16" fmla="*/ 6920 w 12933"/>
                <a:gd name="T17" fmla="*/ 8984 h 12198"/>
                <a:gd name="T18" fmla="*/ 8704 w 12933"/>
                <a:gd name="T19" fmla="*/ 7623 h 12198"/>
                <a:gd name="T20" fmla="*/ 6013 w 12933"/>
                <a:gd name="T21" fmla="*/ 11291 h 12198"/>
                <a:gd name="T22" fmla="*/ 4453 w 12933"/>
                <a:gd name="T23" fmla="*/ 9890 h 12198"/>
                <a:gd name="T24" fmla="*/ 6013 w 12933"/>
                <a:gd name="T25" fmla="*/ 11291 h 12198"/>
                <a:gd name="T26" fmla="*/ 4229 w 12933"/>
                <a:gd name="T27" fmla="*/ 7623 h 12198"/>
                <a:gd name="T28" fmla="*/ 6013 w 12933"/>
                <a:gd name="T29" fmla="*/ 8984 h 12198"/>
                <a:gd name="T30" fmla="*/ 4363 w 12933"/>
                <a:gd name="T31" fmla="*/ 8984 h 12198"/>
                <a:gd name="T32" fmla="*/ 6630 w 12933"/>
                <a:gd name="T33" fmla="*/ 1325 h 12198"/>
                <a:gd name="T34" fmla="*/ 6303 w 12933"/>
                <a:gd name="T35" fmla="*/ 1325 h 12198"/>
                <a:gd name="T36" fmla="*/ 6303 w 12933"/>
                <a:gd name="T37" fmla="*/ 971 h 12198"/>
                <a:gd name="T38" fmla="*/ 6630 w 12933"/>
                <a:gd name="T39" fmla="*/ 971 h 12198"/>
                <a:gd name="T40" fmla="*/ 6000 w 12933"/>
                <a:gd name="T41" fmla="*/ 2196 h 12198"/>
                <a:gd name="T42" fmla="*/ 6934 w 12933"/>
                <a:gd name="T43" fmla="*/ 2196 h 12198"/>
                <a:gd name="T44" fmla="*/ 2935 w 12933"/>
                <a:gd name="T45" fmla="*/ 5028 h 12198"/>
                <a:gd name="T46" fmla="*/ 907 w 12933"/>
                <a:gd name="T47" fmla="*/ 5935 h 12198"/>
                <a:gd name="T48" fmla="*/ 12027 w 12933"/>
                <a:gd name="T49" fmla="*/ 6704 h 12198"/>
                <a:gd name="T50" fmla="*/ 907 w 12933"/>
                <a:gd name="T51" fmla="*/ 5935 h 12198"/>
                <a:gd name="T52" fmla="*/ 3452 w 12933"/>
                <a:gd name="T53" fmla="*/ 8984 h 12198"/>
                <a:gd name="T54" fmla="*/ 1415 w 12933"/>
                <a:gd name="T55" fmla="*/ 7623 h 12198"/>
                <a:gd name="T56" fmla="*/ 2671 w 12933"/>
                <a:gd name="T57" fmla="*/ 11291 h 12198"/>
                <a:gd name="T58" fmla="*/ 3542 w 12933"/>
                <a:gd name="T59" fmla="*/ 9890 h 12198"/>
                <a:gd name="T60" fmla="*/ 2671 w 12933"/>
                <a:gd name="T61" fmla="*/ 11291 h 12198"/>
                <a:gd name="T62" fmla="*/ 8480 w 12933"/>
                <a:gd name="T63" fmla="*/ 9890 h 12198"/>
                <a:gd name="T64" fmla="*/ 6920 w 12933"/>
                <a:gd name="T65" fmla="*/ 11291 h 12198"/>
                <a:gd name="T66" fmla="*/ 10263 w 12933"/>
                <a:gd name="T67" fmla="*/ 11291 h 12198"/>
                <a:gd name="T68" fmla="*/ 9391 w 12933"/>
                <a:gd name="T69" fmla="*/ 9890 h 12198"/>
                <a:gd name="T70" fmla="*/ 10263 w 12933"/>
                <a:gd name="T71" fmla="*/ 11291 h 12198"/>
                <a:gd name="T72" fmla="*/ 9481 w 12933"/>
                <a:gd name="T73" fmla="*/ 8984 h 12198"/>
                <a:gd name="T74" fmla="*/ 11519 w 12933"/>
                <a:gd name="T75" fmla="*/ 7623 h 12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33" h="12198">
                  <a:moveTo>
                    <a:pt x="12933" y="7610"/>
                  </a:moveTo>
                  <a:lnTo>
                    <a:pt x="12933" y="5028"/>
                  </a:lnTo>
                  <a:lnTo>
                    <a:pt x="11334" y="5028"/>
                  </a:lnTo>
                  <a:lnTo>
                    <a:pt x="7549" y="1531"/>
                  </a:lnTo>
                  <a:cubicBezTo>
                    <a:pt x="7592" y="1411"/>
                    <a:pt x="7615" y="1282"/>
                    <a:pt x="7615" y="1148"/>
                  </a:cubicBezTo>
                  <a:cubicBezTo>
                    <a:pt x="7615" y="515"/>
                    <a:pt x="7100" y="0"/>
                    <a:pt x="6467" y="0"/>
                  </a:cubicBezTo>
                  <a:cubicBezTo>
                    <a:pt x="5834" y="0"/>
                    <a:pt x="5318" y="515"/>
                    <a:pt x="5318" y="1148"/>
                  </a:cubicBezTo>
                  <a:cubicBezTo>
                    <a:pt x="5318" y="1282"/>
                    <a:pt x="5342" y="1411"/>
                    <a:pt x="5384" y="1531"/>
                  </a:cubicBezTo>
                  <a:lnTo>
                    <a:pt x="1599" y="5028"/>
                  </a:lnTo>
                  <a:lnTo>
                    <a:pt x="0" y="5028"/>
                  </a:lnTo>
                  <a:lnTo>
                    <a:pt x="0" y="7610"/>
                  </a:lnTo>
                  <a:lnTo>
                    <a:pt x="452" y="7610"/>
                  </a:lnTo>
                  <a:lnTo>
                    <a:pt x="2023" y="12198"/>
                  </a:lnTo>
                  <a:lnTo>
                    <a:pt x="10910" y="12198"/>
                  </a:lnTo>
                  <a:lnTo>
                    <a:pt x="12481" y="7610"/>
                  </a:lnTo>
                  <a:lnTo>
                    <a:pt x="12933" y="7610"/>
                  </a:lnTo>
                  <a:close/>
                  <a:moveTo>
                    <a:pt x="8570" y="8984"/>
                  </a:moveTo>
                  <a:lnTo>
                    <a:pt x="6920" y="8984"/>
                  </a:lnTo>
                  <a:lnTo>
                    <a:pt x="6920" y="7623"/>
                  </a:lnTo>
                  <a:lnTo>
                    <a:pt x="8704" y="7623"/>
                  </a:lnTo>
                  <a:lnTo>
                    <a:pt x="8570" y="8984"/>
                  </a:lnTo>
                  <a:close/>
                  <a:moveTo>
                    <a:pt x="6013" y="11291"/>
                  </a:moveTo>
                  <a:lnTo>
                    <a:pt x="4591" y="11291"/>
                  </a:lnTo>
                  <a:lnTo>
                    <a:pt x="4453" y="9890"/>
                  </a:lnTo>
                  <a:lnTo>
                    <a:pt x="6013" y="9890"/>
                  </a:lnTo>
                  <a:lnTo>
                    <a:pt x="6013" y="11291"/>
                  </a:lnTo>
                  <a:close/>
                  <a:moveTo>
                    <a:pt x="4363" y="8984"/>
                  </a:moveTo>
                  <a:lnTo>
                    <a:pt x="4229" y="7623"/>
                  </a:lnTo>
                  <a:lnTo>
                    <a:pt x="6013" y="7623"/>
                  </a:lnTo>
                  <a:lnTo>
                    <a:pt x="6013" y="8984"/>
                  </a:lnTo>
                  <a:lnTo>
                    <a:pt x="4363" y="8984"/>
                  </a:lnTo>
                  <a:lnTo>
                    <a:pt x="4363" y="8984"/>
                  </a:lnTo>
                  <a:close/>
                  <a:moveTo>
                    <a:pt x="6708" y="1148"/>
                  </a:moveTo>
                  <a:cubicBezTo>
                    <a:pt x="6708" y="1218"/>
                    <a:pt x="6678" y="1281"/>
                    <a:pt x="6630" y="1325"/>
                  </a:cubicBezTo>
                  <a:cubicBezTo>
                    <a:pt x="6587" y="1365"/>
                    <a:pt x="6530" y="1389"/>
                    <a:pt x="6467" y="1389"/>
                  </a:cubicBezTo>
                  <a:cubicBezTo>
                    <a:pt x="6403" y="1389"/>
                    <a:pt x="6346" y="1365"/>
                    <a:pt x="6303" y="1325"/>
                  </a:cubicBezTo>
                  <a:cubicBezTo>
                    <a:pt x="6255" y="1281"/>
                    <a:pt x="6225" y="1218"/>
                    <a:pt x="6225" y="1148"/>
                  </a:cubicBezTo>
                  <a:cubicBezTo>
                    <a:pt x="6225" y="1078"/>
                    <a:pt x="6255" y="1015"/>
                    <a:pt x="6303" y="971"/>
                  </a:cubicBezTo>
                  <a:cubicBezTo>
                    <a:pt x="6346" y="931"/>
                    <a:pt x="6403" y="906"/>
                    <a:pt x="6467" y="906"/>
                  </a:cubicBezTo>
                  <a:cubicBezTo>
                    <a:pt x="6530" y="906"/>
                    <a:pt x="6587" y="931"/>
                    <a:pt x="6630" y="971"/>
                  </a:cubicBezTo>
                  <a:cubicBezTo>
                    <a:pt x="6678" y="1015"/>
                    <a:pt x="6708" y="1078"/>
                    <a:pt x="6708" y="1148"/>
                  </a:cubicBezTo>
                  <a:close/>
                  <a:moveTo>
                    <a:pt x="6000" y="2196"/>
                  </a:moveTo>
                  <a:cubicBezTo>
                    <a:pt x="6143" y="2260"/>
                    <a:pt x="6300" y="2296"/>
                    <a:pt x="6467" y="2296"/>
                  </a:cubicBezTo>
                  <a:cubicBezTo>
                    <a:pt x="6633" y="2296"/>
                    <a:pt x="6791" y="2260"/>
                    <a:pt x="6934" y="2196"/>
                  </a:cubicBezTo>
                  <a:lnTo>
                    <a:pt x="9998" y="5028"/>
                  </a:lnTo>
                  <a:lnTo>
                    <a:pt x="2935" y="5028"/>
                  </a:lnTo>
                  <a:lnTo>
                    <a:pt x="6000" y="2196"/>
                  </a:lnTo>
                  <a:close/>
                  <a:moveTo>
                    <a:pt x="907" y="5935"/>
                  </a:moveTo>
                  <a:lnTo>
                    <a:pt x="12027" y="5935"/>
                  </a:lnTo>
                  <a:lnTo>
                    <a:pt x="12027" y="6704"/>
                  </a:lnTo>
                  <a:lnTo>
                    <a:pt x="907" y="6704"/>
                  </a:lnTo>
                  <a:lnTo>
                    <a:pt x="907" y="5935"/>
                  </a:lnTo>
                  <a:close/>
                  <a:moveTo>
                    <a:pt x="3318" y="7623"/>
                  </a:moveTo>
                  <a:lnTo>
                    <a:pt x="3452" y="8984"/>
                  </a:lnTo>
                  <a:lnTo>
                    <a:pt x="1881" y="8984"/>
                  </a:lnTo>
                  <a:lnTo>
                    <a:pt x="1415" y="7623"/>
                  </a:lnTo>
                  <a:lnTo>
                    <a:pt x="3318" y="7623"/>
                  </a:lnTo>
                  <a:close/>
                  <a:moveTo>
                    <a:pt x="2671" y="11291"/>
                  </a:moveTo>
                  <a:lnTo>
                    <a:pt x="2191" y="9890"/>
                  </a:lnTo>
                  <a:lnTo>
                    <a:pt x="3542" y="9890"/>
                  </a:lnTo>
                  <a:lnTo>
                    <a:pt x="3680" y="11291"/>
                  </a:lnTo>
                  <a:lnTo>
                    <a:pt x="2671" y="11291"/>
                  </a:lnTo>
                  <a:close/>
                  <a:moveTo>
                    <a:pt x="6920" y="9890"/>
                  </a:moveTo>
                  <a:lnTo>
                    <a:pt x="8480" y="9890"/>
                  </a:lnTo>
                  <a:lnTo>
                    <a:pt x="8342" y="11291"/>
                  </a:lnTo>
                  <a:lnTo>
                    <a:pt x="6920" y="11291"/>
                  </a:lnTo>
                  <a:lnTo>
                    <a:pt x="6920" y="9890"/>
                  </a:lnTo>
                  <a:close/>
                  <a:moveTo>
                    <a:pt x="10263" y="11291"/>
                  </a:moveTo>
                  <a:lnTo>
                    <a:pt x="9253" y="11291"/>
                  </a:lnTo>
                  <a:lnTo>
                    <a:pt x="9391" y="9890"/>
                  </a:lnTo>
                  <a:lnTo>
                    <a:pt x="10742" y="9890"/>
                  </a:lnTo>
                  <a:lnTo>
                    <a:pt x="10263" y="11291"/>
                  </a:lnTo>
                  <a:close/>
                  <a:moveTo>
                    <a:pt x="11053" y="8984"/>
                  </a:moveTo>
                  <a:lnTo>
                    <a:pt x="9481" y="8984"/>
                  </a:lnTo>
                  <a:lnTo>
                    <a:pt x="9615" y="7623"/>
                  </a:lnTo>
                  <a:lnTo>
                    <a:pt x="11519" y="7623"/>
                  </a:lnTo>
                  <a:lnTo>
                    <a:pt x="11053" y="8984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太阳形 44"/>
            <p:cNvSpPr>
              <a:spLocks noChangeArrowheads="1"/>
            </p:cNvSpPr>
            <p:nvPr/>
          </p:nvSpPr>
          <p:spPr bwMode="auto">
            <a:xfrm>
              <a:off x="5863700" y="2157773"/>
              <a:ext cx="464600" cy="406465"/>
            </a:xfrm>
            <a:custGeom>
              <a:avLst/>
              <a:gdLst>
                <a:gd name="connsiteX0" fmla="*/ 352138 w 608485"/>
                <a:gd name="connsiteY0" fmla="*/ 457876 h 532346"/>
                <a:gd name="connsiteX1" fmla="*/ 352138 w 608485"/>
                <a:gd name="connsiteY1" fmla="*/ 471679 h 532346"/>
                <a:gd name="connsiteX2" fmla="*/ 383994 w 608485"/>
                <a:gd name="connsiteY2" fmla="*/ 483262 h 532346"/>
                <a:gd name="connsiteX3" fmla="*/ 459356 w 608485"/>
                <a:gd name="connsiteY3" fmla="*/ 490502 h 532346"/>
                <a:gd name="connsiteX4" fmla="*/ 534767 w 608485"/>
                <a:gd name="connsiteY4" fmla="*/ 483262 h 532346"/>
                <a:gd name="connsiteX5" fmla="*/ 566574 w 608485"/>
                <a:gd name="connsiteY5" fmla="*/ 471679 h 532346"/>
                <a:gd name="connsiteX6" fmla="*/ 566574 w 608485"/>
                <a:gd name="connsiteY6" fmla="*/ 457876 h 532346"/>
                <a:gd name="connsiteX7" fmla="*/ 555746 w 608485"/>
                <a:gd name="connsiteY7" fmla="*/ 461351 h 532346"/>
                <a:gd name="connsiteX8" fmla="*/ 459356 w 608485"/>
                <a:gd name="connsiteY8" fmla="*/ 472886 h 532346"/>
                <a:gd name="connsiteX9" fmla="*/ 362967 w 608485"/>
                <a:gd name="connsiteY9" fmla="*/ 461351 h 532346"/>
                <a:gd name="connsiteX10" fmla="*/ 352138 w 608485"/>
                <a:gd name="connsiteY10" fmla="*/ 457876 h 532346"/>
                <a:gd name="connsiteX11" fmla="*/ 41901 w 608485"/>
                <a:gd name="connsiteY11" fmla="*/ 455228 h 532346"/>
                <a:gd name="connsiteX12" fmla="*/ 41901 w 608485"/>
                <a:gd name="connsiteY12" fmla="*/ 471396 h 532346"/>
                <a:gd name="connsiteX13" fmla="*/ 73701 w 608485"/>
                <a:gd name="connsiteY13" fmla="*/ 482979 h 532346"/>
                <a:gd name="connsiteX14" fmla="*/ 149094 w 608485"/>
                <a:gd name="connsiteY14" fmla="*/ 490267 h 532346"/>
                <a:gd name="connsiteX15" fmla="*/ 224438 w 608485"/>
                <a:gd name="connsiteY15" fmla="*/ 482979 h 532346"/>
                <a:gd name="connsiteX16" fmla="*/ 256238 w 608485"/>
                <a:gd name="connsiteY16" fmla="*/ 471396 h 532346"/>
                <a:gd name="connsiteX17" fmla="*/ 256238 w 608485"/>
                <a:gd name="connsiteY17" fmla="*/ 455228 h 532346"/>
                <a:gd name="connsiteX18" fmla="*/ 245461 w 608485"/>
                <a:gd name="connsiteY18" fmla="*/ 458703 h 532346"/>
                <a:gd name="connsiteX19" fmla="*/ 149094 w 608485"/>
                <a:gd name="connsiteY19" fmla="*/ 470286 h 532346"/>
                <a:gd name="connsiteX20" fmla="*/ 52678 w 608485"/>
                <a:gd name="connsiteY20" fmla="*/ 458703 h 532346"/>
                <a:gd name="connsiteX21" fmla="*/ 41901 w 608485"/>
                <a:gd name="connsiteY21" fmla="*/ 455228 h 532346"/>
                <a:gd name="connsiteX22" fmla="*/ 352138 w 608485"/>
                <a:gd name="connsiteY22" fmla="*/ 398705 h 532346"/>
                <a:gd name="connsiteX23" fmla="*/ 352138 w 608485"/>
                <a:gd name="connsiteY23" fmla="*/ 411688 h 532346"/>
                <a:gd name="connsiteX24" fmla="*/ 358471 w 608485"/>
                <a:gd name="connsiteY24" fmla="*/ 415307 h 532346"/>
                <a:gd name="connsiteX25" fmla="*/ 383946 w 608485"/>
                <a:gd name="connsiteY25" fmla="*/ 423560 h 532346"/>
                <a:gd name="connsiteX26" fmla="*/ 459356 w 608485"/>
                <a:gd name="connsiteY26" fmla="*/ 431090 h 532346"/>
                <a:gd name="connsiteX27" fmla="*/ 534767 w 608485"/>
                <a:gd name="connsiteY27" fmla="*/ 423560 h 532346"/>
                <a:gd name="connsiteX28" fmla="*/ 560290 w 608485"/>
                <a:gd name="connsiteY28" fmla="*/ 415307 h 532346"/>
                <a:gd name="connsiteX29" fmla="*/ 566574 w 608485"/>
                <a:gd name="connsiteY29" fmla="*/ 411688 h 532346"/>
                <a:gd name="connsiteX30" fmla="*/ 566574 w 608485"/>
                <a:gd name="connsiteY30" fmla="*/ 398705 h 532346"/>
                <a:gd name="connsiteX31" fmla="*/ 555746 w 608485"/>
                <a:gd name="connsiteY31" fmla="*/ 402180 h 532346"/>
                <a:gd name="connsiteX32" fmla="*/ 459356 w 608485"/>
                <a:gd name="connsiteY32" fmla="*/ 413715 h 532346"/>
                <a:gd name="connsiteX33" fmla="*/ 362967 w 608485"/>
                <a:gd name="connsiteY33" fmla="*/ 402180 h 532346"/>
                <a:gd name="connsiteX34" fmla="*/ 352138 w 608485"/>
                <a:gd name="connsiteY34" fmla="*/ 398705 h 532346"/>
                <a:gd name="connsiteX35" fmla="*/ 41901 w 608485"/>
                <a:gd name="connsiteY35" fmla="*/ 394801 h 532346"/>
                <a:gd name="connsiteX36" fmla="*/ 41901 w 608485"/>
                <a:gd name="connsiteY36" fmla="*/ 409039 h 532346"/>
                <a:gd name="connsiteX37" fmla="*/ 48184 w 608485"/>
                <a:gd name="connsiteY37" fmla="*/ 412659 h 532346"/>
                <a:gd name="connsiteX38" fmla="*/ 73701 w 608485"/>
                <a:gd name="connsiteY38" fmla="*/ 420912 h 532346"/>
                <a:gd name="connsiteX39" fmla="*/ 149094 w 608485"/>
                <a:gd name="connsiteY39" fmla="*/ 428441 h 532346"/>
                <a:gd name="connsiteX40" fmla="*/ 224486 w 608485"/>
                <a:gd name="connsiteY40" fmla="*/ 420912 h 532346"/>
                <a:gd name="connsiteX41" fmla="*/ 249955 w 608485"/>
                <a:gd name="connsiteY41" fmla="*/ 412659 h 532346"/>
                <a:gd name="connsiteX42" fmla="*/ 256238 w 608485"/>
                <a:gd name="connsiteY42" fmla="*/ 409039 h 532346"/>
                <a:gd name="connsiteX43" fmla="*/ 256238 w 608485"/>
                <a:gd name="connsiteY43" fmla="*/ 394801 h 532346"/>
                <a:gd name="connsiteX44" fmla="*/ 245461 w 608485"/>
                <a:gd name="connsiteY44" fmla="*/ 398276 h 532346"/>
                <a:gd name="connsiteX45" fmla="*/ 149094 w 608485"/>
                <a:gd name="connsiteY45" fmla="*/ 409811 h 532346"/>
                <a:gd name="connsiteX46" fmla="*/ 52678 w 608485"/>
                <a:gd name="connsiteY46" fmla="*/ 398276 h 532346"/>
                <a:gd name="connsiteX47" fmla="*/ 41901 w 608485"/>
                <a:gd name="connsiteY47" fmla="*/ 394801 h 532346"/>
                <a:gd name="connsiteX48" fmla="*/ 352138 w 608485"/>
                <a:gd name="connsiteY48" fmla="*/ 339534 h 532346"/>
                <a:gd name="connsiteX49" fmla="*/ 352138 w 608485"/>
                <a:gd name="connsiteY49" fmla="*/ 352517 h 532346"/>
                <a:gd name="connsiteX50" fmla="*/ 358471 w 608485"/>
                <a:gd name="connsiteY50" fmla="*/ 356136 h 532346"/>
                <a:gd name="connsiteX51" fmla="*/ 383946 w 608485"/>
                <a:gd name="connsiteY51" fmla="*/ 364390 h 532346"/>
                <a:gd name="connsiteX52" fmla="*/ 459356 w 608485"/>
                <a:gd name="connsiteY52" fmla="*/ 371919 h 532346"/>
                <a:gd name="connsiteX53" fmla="*/ 534767 w 608485"/>
                <a:gd name="connsiteY53" fmla="*/ 364390 h 532346"/>
                <a:gd name="connsiteX54" fmla="*/ 560290 w 608485"/>
                <a:gd name="connsiteY54" fmla="*/ 356136 h 532346"/>
                <a:gd name="connsiteX55" fmla="*/ 566574 w 608485"/>
                <a:gd name="connsiteY55" fmla="*/ 352468 h 532346"/>
                <a:gd name="connsiteX56" fmla="*/ 566574 w 608485"/>
                <a:gd name="connsiteY56" fmla="*/ 339534 h 532346"/>
                <a:gd name="connsiteX57" fmla="*/ 555746 w 608485"/>
                <a:gd name="connsiteY57" fmla="*/ 343009 h 532346"/>
                <a:gd name="connsiteX58" fmla="*/ 459356 w 608485"/>
                <a:gd name="connsiteY58" fmla="*/ 354544 h 532346"/>
                <a:gd name="connsiteX59" fmla="*/ 362967 w 608485"/>
                <a:gd name="connsiteY59" fmla="*/ 343009 h 532346"/>
                <a:gd name="connsiteX60" fmla="*/ 352138 w 608485"/>
                <a:gd name="connsiteY60" fmla="*/ 339534 h 532346"/>
                <a:gd name="connsiteX61" fmla="*/ 41901 w 608485"/>
                <a:gd name="connsiteY61" fmla="*/ 336256 h 532346"/>
                <a:gd name="connsiteX62" fmla="*/ 41901 w 608485"/>
                <a:gd name="connsiteY62" fmla="*/ 348612 h 532346"/>
                <a:gd name="connsiteX63" fmla="*/ 48184 w 608485"/>
                <a:gd name="connsiteY63" fmla="*/ 352232 h 532346"/>
                <a:gd name="connsiteX64" fmla="*/ 73701 w 608485"/>
                <a:gd name="connsiteY64" fmla="*/ 360485 h 532346"/>
                <a:gd name="connsiteX65" fmla="*/ 149094 w 608485"/>
                <a:gd name="connsiteY65" fmla="*/ 368014 h 532346"/>
                <a:gd name="connsiteX66" fmla="*/ 224486 w 608485"/>
                <a:gd name="connsiteY66" fmla="*/ 360485 h 532346"/>
                <a:gd name="connsiteX67" fmla="*/ 249955 w 608485"/>
                <a:gd name="connsiteY67" fmla="*/ 352232 h 532346"/>
                <a:gd name="connsiteX68" fmla="*/ 256238 w 608485"/>
                <a:gd name="connsiteY68" fmla="*/ 348612 h 532346"/>
                <a:gd name="connsiteX69" fmla="*/ 256238 w 608485"/>
                <a:gd name="connsiteY69" fmla="*/ 336256 h 532346"/>
                <a:gd name="connsiteX70" fmla="*/ 245461 w 608485"/>
                <a:gd name="connsiteY70" fmla="*/ 339731 h 532346"/>
                <a:gd name="connsiteX71" fmla="*/ 149094 w 608485"/>
                <a:gd name="connsiteY71" fmla="*/ 351315 h 532346"/>
                <a:gd name="connsiteX72" fmla="*/ 52678 w 608485"/>
                <a:gd name="connsiteY72" fmla="*/ 339731 h 532346"/>
                <a:gd name="connsiteX73" fmla="*/ 41901 w 608485"/>
                <a:gd name="connsiteY73" fmla="*/ 336256 h 532346"/>
                <a:gd name="connsiteX74" fmla="*/ 352138 w 608485"/>
                <a:gd name="connsiteY74" fmla="*/ 280315 h 532346"/>
                <a:gd name="connsiteX75" fmla="*/ 352138 w 608485"/>
                <a:gd name="connsiteY75" fmla="*/ 293298 h 532346"/>
                <a:gd name="connsiteX76" fmla="*/ 358471 w 608485"/>
                <a:gd name="connsiteY76" fmla="*/ 296917 h 532346"/>
                <a:gd name="connsiteX77" fmla="*/ 383946 w 608485"/>
                <a:gd name="connsiteY77" fmla="*/ 305219 h 532346"/>
                <a:gd name="connsiteX78" fmla="*/ 459356 w 608485"/>
                <a:gd name="connsiteY78" fmla="*/ 312699 h 532346"/>
                <a:gd name="connsiteX79" fmla="*/ 534767 w 608485"/>
                <a:gd name="connsiteY79" fmla="*/ 305219 h 532346"/>
                <a:gd name="connsiteX80" fmla="*/ 560290 w 608485"/>
                <a:gd name="connsiteY80" fmla="*/ 296917 h 532346"/>
                <a:gd name="connsiteX81" fmla="*/ 566574 w 608485"/>
                <a:gd name="connsiteY81" fmla="*/ 293298 h 532346"/>
                <a:gd name="connsiteX82" fmla="*/ 566574 w 608485"/>
                <a:gd name="connsiteY82" fmla="*/ 280315 h 532346"/>
                <a:gd name="connsiteX83" fmla="*/ 555746 w 608485"/>
                <a:gd name="connsiteY83" fmla="*/ 283790 h 532346"/>
                <a:gd name="connsiteX84" fmla="*/ 459356 w 608485"/>
                <a:gd name="connsiteY84" fmla="*/ 295373 h 532346"/>
                <a:gd name="connsiteX85" fmla="*/ 362967 w 608485"/>
                <a:gd name="connsiteY85" fmla="*/ 283790 h 532346"/>
                <a:gd name="connsiteX86" fmla="*/ 352138 w 608485"/>
                <a:gd name="connsiteY86" fmla="*/ 280315 h 532346"/>
                <a:gd name="connsiteX87" fmla="*/ 41901 w 608485"/>
                <a:gd name="connsiteY87" fmla="*/ 277712 h 532346"/>
                <a:gd name="connsiteX88" fmla="*/ 41901 w 608485"/>
                <a:gd name="connsiteY88" fmla="*/ 290068 h 532346"/>
                <a:gd name="connsiteX89" fmla="*/ 48184 w 608485"/>
                <a:gd name="connsiteY89" fmla="*/ 293687 h 532346"/>
                <a:gd name="connsiteX90" fmla="*/ 73701 w 608485"/>
                <a:gd name="connsiteY90" fmla="*/ 301941 h 532346"/>
                <a:gd name="connsiteX91" fmla="*/ 149094 w 608485"/>
                <a:gd name="connsiteY91" fmla="*/ 309470 h 532346"/>
                <a:gd name="connsiteX92" fmla="*/ 224486 w 608485"/>
                <a:gd name="connsiteY92" fmla="*/ 301941 h 532346"/>
                <a:gd name="connsiteX93" fmla="*/ 249955 w 608485"/>
                <a:gd name="connsiteY93" fmla="*/ 293687 h 532346"/>
                <a:gd name="connsiteX94" fmla="*/ 256238 w 608485"/>
                <a:gd name="connsiteY94" fmla="*/ 290068 h 532346"/>
                <a:gd name="connsiteX95" fmla="*/ 256286 w 608485"/>
                <a:gd name="connsiteY95" fmla="*/ 290068 h 532346"/>
                <a:gd name="connsiteX96" fmla="*/ 256286 w 608485"/>
                <a:gd name="connsiteY96" fmla="*/ 277712 h 532346"/>
                <a:gd name="connsiteX97" fmla="*/ 245461 w 608485"/>
                <a:gd name="connsiteY97" fmla="*/ 281187 h 532346"/>
                <a:gd name="connsiteX98" fmla="*/ 149094 w 608485"/>
                <a:gd name="connsiteY98" fmla="*/ 292770 h 532346"/>
                <a:gd name="connsiteX99" fmla="*/ 52678 w 608485"/>
                <a:gd name="connsiteY99" fmla="*/ 281187 h 532346"/>
                <a:gd name="connsiteX100" fmla="*/ 41901 w 608485"/>
                <a:gd name="connsiteY100" fmla="*/ 277712 h 532346"/>
                <a:gd name="connsiteX101" fmla="*/ 352138 w 608485"/>
                <a:gd name="connsiteY101" fmla="*/ 221144 h 532346"/>
                <a:gd name="connsiteX102" fmla="*/ 352138 w 608485"/>
                <a:gd name="connsiteY102" fmla="*/ 234127 h 532346"/>
                <a:gd name="connsiteX103" fmla="*/ 358471 w 608485"/>
                <a:gd name="connsiteY103" fmla="*/ 237746 h 532346"/>
                <a:gd name="connsiteX104" fmla="*/ 383946 w 608485"/>
                <a:gd name="connsiteY104" fmla="*/ 245999 h 532346"/>
                <a:gd name="connsiteX105" fmla="*/ 459356 w 608485"/>
                <a:gd name="connsiteY105" fmla="*/ 253529 h 532346"/>
                <a:gd name="connsiteX106" fmla="*/ 534767 w 608485"/>
                <a:gd name="connsiteY106" fmla="*/ 245999 h 532346"/>
                <a:gd name="connsiteX107" fmla="*/ 560290 w 608485"/>
                <a:gd name="connsiteY107" fmla="*/ 237746 h 532346"/>
                <a:gd name="connsiteX108" fmla="*/ 566574 w 608485"/>
                <a:gd name="connsiteY108" fmla="*/ 234127 h 532346"/>
                <a:gd name="connsiteX109" fmla="*/ 566574 w 608485"/>
                <a:gd name="connsiteY109" fmla="*/ 221144 h 532346"/>
                <a:gd name="connsiteX110" fmla="*/ 555746 w 608485"/>
                <a:gd name="connsiteY110" fmla="*/ 224619 h 532346"/>
                <a:gd name="connsiteX111" fmla="*/ 459356 w 608485"/>
                <a:gd name="connsiteY111" fmla="*/ 236202 h 532346"/>
                <a:gd name="connsiteX112" fmla="*/ 362967 w 608485"/>
                <a:gd name="connsiteY112" fmla="*/ 224619 h 532346"/>
                <a:gd name="connsiteX113" fmla="*/ 352138 w 608485"/>
                <a:gd name="connsiteY113" fmla="*/ 221144 h 532346"/>
                <a:gd name="connsiteX114" fmla="*/ 41901 w 608485"/>
                <a:gd name="connsiteY114" fmla="*/ 218540 h 532346"/>
                <a:gd name="connsiteX115" fmla="*/ 41901 w 608485"/>
                <a:gd name="connsiteY115" fmla="*/ 231523 h 532346"/>
                <a:gd name="connsiteX116" fmla="*/ 48184 w 608485"/>
                <a:gd name="connsiteY116" fmla="*/ 235143 h 532346"/>
                <a:gd name="connsiteX117" fmla="*/ 73701 w 608485"/>
                <a:gd name="connsiteY117" fmla="*/ 243396 h 532346"/>
                <a:gd name="connsiteX118" fmla="*/ 149094 w 608485"/>
                <a:gd name="connsiteY118" fmla="*/ 250925 h 532346"/>
                <a:gd name="connsiteX119" fmla="*/ 224486 w 608485"/>
                <a:gd name="connsiteY119" fmla="*/ 243396 h 532346"/>
                <a:gd name="connsiteX120" fmla="*/ 249955 w 608485"/>
                <a:gd name="connsiteY120" fmla="*/ 235143 h 532346"/>
                <a:gd name="connsiteX121" fmla="*/ 256238 w 608485"/>
                <a:gd name="connsiteY121" fmla="*/ 231523 h 532346"/>
                <a:gd name="connsiteX122" fmla="*/ 256238 w 608485"/>
                <a:gd name="connsiteY122" fmla="*/ 218540 h 532346"/>
                <a:gd name="connsiteX123" fmla="*/ 245461 w 608485"/>
                <a:gd name="connsiteY123" fmla="*/ 222015 h 532346"/>
                <a:gd name="connsiteX124" fmla="*/ 149094 w 608485"/>
                <a:gd name="connsiteY124" fmla="*/ 233599 h 532346"/>
                <a:gd name="connsiteX125" fmla="*/ 52678 w 608485"/>
                <a:gd name="connsiteY125" fmla="*/ 222015 h 532346"/>
                <a:gd name="connsiteX126" fmla="*/ 41901 w 608485"/>
                <a:gd name="connsiteY126" fmla="*/ 218540 h 532346"/>
                <a:gd name="connsiteX127" fmla="*/ 459356 w 608485"/>
                <a:gd name="connsiteY127" fmla="*/ 162793 h 532346"/>
                <a:gd name="connsiteX128" fmla="*/ 383946 w 608485"/>
                <a:gd name="connsiteY128" fmla="*/ 170322 h 532346"/>
                <a:gd name="connsiteX129" fmla="*/ 360840 w 608485"/>
                <a:gd name="connsiteY129" fmla="*/ 177514 h 532346"/>
                <a:gd name="connsiteX130" fmla="*/ 358471 w 608485"/>
                <a:gd name="connsiteY130" fmla="*/ 178576 h 532346"/>
                <a:gd name="connsiteX131" fmla="*/ 383946 w 608485"/>
                <a:gd name="connsiteY131" fmla="*/ 186829 h 532346"/>
                <a:gd name="connsiteX132" fmla="*/ 459356 w 608485"/>
                <a:gd name="connsiteY132" fmla="*/ 194358 h 532346"/>
                <a:gd name="connsiteX133" fmla="*/ 534767 w 608485"/>
                <a:gd name="connsiteY133" fmla="*/ 186829 h 532346"/>
                <a:gd name="connsiteX134" fmla="*/ 560290 w 608485"/>
                <a:gd name="connsiteY134" fmla="*/ 178576 h 532346"/>
                <a:gd name="connsiteX135" fmla="*/ 557873 w 608485"/>
                <a:gd name="connsiteY135" fmla="*/ 177514 h 532346"/>
                <a:gd name="connsiteX136" fmla="*/ 534767 w 608485"/>
                <a:gd name="connsiteY136" fmla="*/ 170322 h 532346"/>
                <a:gd name="connsiteX137" fmla="*/ 459356 w 608485"/>
                <a:gd name="connsiteY137" fmla="*/ 162793 h 532346"/>
                <a:gd name="connsiteX138" fmla="*/ 41901 w 608485"/>
                <a:gd name="connsiteY138" fmla="*/ 159368 h 532346"/>
                <a:gd name="connsiteX139" fmla="*/ 41901 w 608485"/>
                <a:gd name="connsiteY139" fmla="*/ 172351 h 532346"/>
                <a:gd name="connsiteX140" fmla="*/ 48184 w 608485"/>
                <a:gd name="connsiteY140" fmla="*/ 175971 h 532346"/>
                <a:gd name="connsiteX141" fmla="*/ 73701 w 608485"/>
                <a:gd name="connsiteY141" fmla="*/ 184224 h 532346"/>
                <a:gd name="connsiteX142" fmla="*/ 149094 w 608485"/>
                <a:gd name="connsiteY142" fmla="*/ 191754 h 532346"/>
                <a:gd name="connsiteX143" fmla="*/ 224486 w 608485"/>
                <a:gd name="connsiteY143" fmla="*/ 184224 h 532346"/>
                <a:gd name="connsiteX144" fmla="*/ 249955 w 608485"/>
                <a:gd name="connsiteY144" fmla="*/ 175971 h 532346"/>
                <a:gd name="connsiteX145" fmla="*/ 256238 w 608485"/>
                <a:gd name="connsiteY145" fmla="*/ 172351 h 532346"/>
                <a:gd name="connsiteX146" fmla="*/ 256286 w 608485"/>
                <a:gd name="connsiteY146" fmla="*/ 172351 h 532346"/>
                <a:gd name="connsiteX147" fmla="*/ 256286 w 608485"/>
                <a:gd name="connsiteY147" fmla="*/ 159368 h 532346"/>
                <a:gd name="connsiteX148" fmla="*/ 245461 w 608485"/>
                <a:gd name="connsiteY148" fmla="*/ 162843 h 532346"/>
                <a:gd name="connsiteX149" fmla="*/ 149094 w 608485"/>
                <a:gd name="connsiteY149" fmla="*/ 174378 h 532346"/>
                <a:gd name="connsiteX150" fmla="*/ 52678 w 608485"/>
                <a:gd name="connsiteY150" fmla="*/ 162843 h 532346"/>
                <a:gd name="connsiteX151" fmla="*/ 41901 w 608485"/>
                <a:gd name="connsiteY151" fmla="*/ 159368 h 532346"/>
                <a:gd name="connsiteX152" fmla="*/ 459356 w 608485"/>
                <a:gd name="connsiteY152" fmla="*/ 120949 h 532346"/>
                <a:gd name="connsiteX153" fmla="*/ 555746 w 608485"/>
                <a:gd name="connsiteY153" fmla="*/ 132532 h 532346"/>
                <a:gd name="connsiteX154" fmla="*/ 589197 w 608485"/>
                <a:gd name="connsiteY154" fmla="*/ 146963 h 532346"/>
                <a:gd name="connsiteX155" fmla="*/ 608437 w 608485"/>
                <a:gd name="connsiteY155" fmla="*/ 177514 h 532346"/>
                <a:gd name="connsiteX156" fmla="*/ 608485 w 608485"/>
                <a:gd name="connsiteY156" fmla="*/ 177514 h 532346"/>
                <a:gd name="connsiteX157" fmla="*/ 608485 w 608485"/>
                <a:gd name="connsiteY157" fmla="*/ 475395 h 532346"/>
                <a:gd name="connsiteX158" fmla="*/ 589101 w 608485"/>
                <a:gd name="connsiteY158" fmla="*/ 506960 h 532346"/>
                <a:gd name="connsiteX159" fmla="*/ 555649 w 608485"/>
                <a:gd name="connsiteY159" fmla="*/ 521149 h 532346"/>
                <a:gd name="connsiteX160" fmla="*/ 459356 w 608485"/>
                <a:gd name="connsiteY160" fmla="*/ 532346 h 532346"/>
                <a:gd name="connsiteX161" fmla="*/ 363112 w 608485"/>
                <a:gd name="connsiteY161" fmla="*/ 521149 h 532346"/>
                <a:gd name="connsiteX162" fmla="*/ 329660 w 608485"/>
                <a:gd name="connsiteY162" fmla="*/ 506960 h 532346"/>
                <a:gd name="connsiteX163" fmla="*/ 310276 w 608485"/>
                <a:gd name="connsiteY163" fmla="*/ 475395 h 532346"/>
                <a:gd name="connsiteX164" fmla="*/ 310276 w 608485"/>
                <a:gd name="connsiteY164" fmla="*/ 415307 h 532346"/>
                <a:gd name="connsiteX165" fmla="*/ 310276 w 608485"/>
                <a:gd name="connsiteY165" fmla="*/ 356136 h 532346"/>
                <a:gd name="connsiteX166" fmla="*/ 310276 w 608485"/>
                <a:gd name="connsiteY166" fmla="*/ 296917 h 532346"/>
                <a:gd name="connsiteX167" fmla="*/ 310276 w 608485"/>
                <a:gd name="connsiteY167" fmla="*/ 237746 h 532346"/>
                <a:gd name="connsiteX168" fmla="*/ 310276 w 608485"/>
                <a:gd name="connsiteY168" fmla="*/ 178576 h 532346"/>
                <a:gd name="connsiteX169" fmla="*/ 310276 w 608485"/>
                <a:gd name="connsiteY169" fmla="*/ 177514 h 532346"/>
                <a:gd name="connsiteX170" fmla="*/ 329515 w 608485"/>
                <a:gd name="connsiteY170" fmla="*/ 146963 h 532346"/>
                <a:gd name="connsiteX171" fmla="*/ 362967 w 608485"/>
                <a:gd name="connsiteY171" fmla="*/ 132532 h 532346"/>
                <a:gd name="connsiteX172" fmla="*/ 459356 w 608485"/>
                <a:gd name="connsiteY172" fmla="*/ 120949 h 532346"/>
                <a:gd name="connsiteX173" fmla="*/ 41901 w 608485"/>
                <a:gd name="connsiteY173" fmla="*/ 100196 h 532346"/>
                <a:gd name="connsiteX174" fmla="*/ 41901 w 608485"/>
                <a:gd name="connsiteY174" fmla="*/ 113180 h 532346"/>
                <a:gd name="connsiteX175" fmla="*/ 48184 w 608485"/>
                <a:gd name="connsiteY175" fmla="*/ 116799 h 532346"/>
                <a:gd name="connsiteX176" fmla="*/ 73701 w 608485"/>
                <a:gd name="connsiteY176" fmla="*/ 125052 h 532346"/>
                <a:gd name="connsiteX177" fmla="*/ 149094 w 608485"/>
                <a:gd name="connsiteY177" fmla="*/ 132582 h 532346"/>
                <a:gd name="connsiteX178" fmla="*/ 224486 w 608485"/>
                <a:gd name="connsiteY178" fmla="*/ 125052 h 532346"/>
                <a:gd name="connsiteX179" fmla="*/ 249955 w 608485"/>
                <a:gd name="connsiteY179" fmla="*/ 116799 h 532346"/>
                <a:gd name="connsiteX180" fmla="*/ 256238 w 608485"/>
                <a:gd name="connsiteY180" fmla="*/ 113180 h 532346"/>
                <a:gd name="connsiteX181" fmla="*/ 256238 w 608485"/>
                <a:gd name="connsiteY181" fmla="*/ 100196 h 532346"/>
                <a:gd name="connsiteX182" fmla="*/ 245461 w 608485"/>
                <a:gd name="connsiteY182" fmla="*/ 103671 h 532346"/>
                <a:gd name="connsiteX183" fmla="*/ 149094 w 608485"/>
                <a:gd name="connsiteY183" fmla="*/ 115207 h 532346"/>
                <a:gd name="connsiteX184" fmla="*/ 52678 w 608485"/>
                <a:gd name="connsiteY184" fmla="*/ 103671 h 532346"/>
                <a:gd name="connsiteX185" fmla="*/ 41901 w 608485"/>
                <a:gd name="connsiteY185" fmla="*/ 100196 h 532346"/>
                <a:gd name="connsiteX186" fmla="*/ 149094 w 608485"/>
                <a:gd name="connsiteY186" fmla="*/ 41845 h 532346"/>
                <a:gd name="connsiteX187" fmla="*/ 73701 w 608485"/>
                <a:gd name="connsiteY187" fmla="*/ 49326 h 532346"/>
                <a:gd name="connsiteX188" fmla="*/ 50552 w 608485"/>
                <a:gd name="connsiteY188" fmla="*/ 56517 h 532346"/>
                <a:gd name="connsiteX189" fmla="*/ 48184 w 608485"/>
                <a:gd name="connsiteY189" fmla="*/ 57627 h 532346"/>
                <a:gd name="connsiteX190" fmla="*/ 73701 w 608485"/>
                <a:gd name="connsiteY190" fmla="*/ 65881 h 532346"/>
                <a:gd name="connsiteX191" fmla="*/ 149094 w 608485"/>
                <a:gd name="connsiteY191" fmla="*/ 73410 h 532346"/>
                <a:gd name="connsiteX192" fmla="*/ 224486 w 608485"/>
                <a:gd name="connsiteY192" fmla="*/ 65881 h 532346"/>
                <a:gd name="connsiteX193" fmla="*/ 249955 w 608485"/>
                <a:gd name="connsiteY193" fmla="*/ 57627 h 532346"/>
                <a:gd name="connsiteX194" fmla="*/ 247587 w 608485"/>
                <a:gd name="connsiteY194" fmla="*/ 56517 h 532346"/>
                <a:gd name="connsiteX195" fmla="*/ 224486 w 608485"/>
                <a:gd name="connsiteY195" fmla="*/ 49326 h 532346"/>
                <a:gd name="connsiteX196" fmla="*/ 149094 w 608485"/>
                <a:gd name="connsiteY196" fmla="*/ 41845 h 532346"/>
                <a:gd name="connsiteX197" fmla="*/ 149094 w 608485"/>
                <a:gd name="connsiteY197" fmla="*/ 0 h 532346"/>
                <a:gd name="connsiteX198" fmla="*/ 245461 w 608485"/>
                <a:gd name="connsiteY198" fmla="*/ 11535 h 532346"/>
                <a:gd name="connsiteX199" fmla="*/ 278904 w 608485"/>
                <a:gd name="connsiteY199" fmla="*/ 26014 h 532346"/>
                <a:gd name="connsiteX200" fmla="*/ 298139 w 608485"/>
                <a:gd name="connsiteY200" fmla="*/ 56517 h 532346"/>
                <a:gd name="connsiteX201" fmla="*/ 298139 w 608485"/>
                <a:gd name="connsiteY201" fmla="*/ 57627 h 532346"/>
                <a:gd name="connsiteX202" fmla="*/ 298139 w 608485"/>
                <a:gd name="connsiteY202" fmla="*/ 116799 h 532346"/>
                <a:gd name="connsiteX203" fmla="*/ 298139 w 608485"/>
                <a:gd name="connsiteY203" fmla="*/ 175971 h 532346"/>
                <a:gd name="connsiteX204" fmla="*/ 298139 w 608485"/>
                <a:gd name="connsiteY204" fmla="*/ 235143 h 532346"/>
                <a:gd name="connsiteX205" fmla="*/ 298139 w 608485"/>
                <a:gd name="connsiteY205" fmla="*/ 293687 h 532346"/>
                <a:gd name="connsiteX206" fmla="*/ 298139 w 608485"/>
                <a:gd name="connsiteY206" fmla="*/ 352232 h 532346"/>
                <a:gd name="connsiteX207" fmla="*/ 298139 w 608485"/>
                <a:gd name="connsiteY207" fmla="*/ 412659 h 532346"/>
                <a:gd name="connsiteX208" fmla="*/ 298139 w 608485"/>
                <a:gd name="connsiteY208" fmla="*/ 475112 h 532346"/>
                <a:gd name="connsiteX209" fmla="*/ 278759 w 608485"/>
                <a:gd name="connsiteY209" fmla="*/ 506677 h 532346"/>
                <a:gd name="connsiteX210" fmla="*/ 245316 w 608485"/>
                <a:gd name="connsiteY210" fmla="*/ 520915 h 532346"/>
                <a:gd name="connsiteX211" fmla="*/ 149094 w 608485"/>
                <a:gd name="connsiteY211" fmla="*/ 532064 h 532346"/>
                <a:gd name="connsiteX212" fmla="*/ 52823 w 608485"/>
                <a:gd name="connsiteY212" fmla="*/ 520915 h 532346"/>
                <a:gd name="connsiteX213" fmla="*/ 19380 w 608485"/>
                <a:gd name="connsiteY213" fmla="*/ 506677 h 532346"/>
                <a:gd name="connsiteX214" fmla="*/ 0 w 608485"/>
                <a:gd name="connsiteY214" fmla="*/ 475112 h 532346"/>
                <a:gd name="connsiteX215" fmla="*/ 0 w 608485"/>
                <a:gd name="connsiteY215" fmla="*/ 412659 h 532346"/>
                <a:gd name="connsiteX216" fmla="*/ 0 w 608485"/>
                <a:gd name="connsiteY216" fmla="*/ 352232 h 532346"/>
                <a:gd name="connsiteX217" fmla="*/ 0 w 608485"/>
                <a:gd name="connsiteY217" fmla="*/ 293687 h 532346"/>
                <a:gd name="connsiteX218" fmla="*/ 0 w 608485"/>
                <a:gd name="connsiteY218" fmla="*/ 235143 h 532346"/>
                <a:gd name="connsiteX219" fmla="*/ 0 w 608485"/>
                <a:gd name="connsiteY219" fmla="*/ 175971 h 532346"/>
                <a:gd name="connsiteX220" fmla="*/ 0 w 608485"/>
                <a:gd name="connsiteY220" fmla="*/ 116799 h 532346"/>
                <a:gd name="connsiteX221" fmla="*/ 0 w 608485"/>
                <a:gd name="connsiteY221" fmla="*/ 57627 h 532346"/>
                <a:gd name="connsiteX222" fmla="*/ 0 w 608485"/>
                <a:gd name="connsiteY222" fmla="*/ 56517 h 532346"/>
                <a:gd name="connsiteX223" fmla="*/ 19235 w 608485"/>
                <a:gd name="connsiteY223" fmla="*/ 26014 h 532346"/>
                <a:gd name="connsiteX224" fmla="*/ 52678 w 608485"/>
                <a:gd name="connsiteY224" fmla="*/ 11535 h 532346"/>
                <a:gd name="connsiteX225" fmla="*/ 149094 w 608485"/>
                <a:gd name="connsiteY225" fmla="*/ 0 h 53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608485" h="532346">
                  <a:moveTo>
                    <a:pt x="352138" y="457876"/>
                  </a:moveTo>
                  <a:lnTo>
                    <a:pt x="352138" y="471679"/>
                  </a:lnTo>
                  <a:cubicBezTo>
                    <a:pt x="355667" y="474237"/>
                    <a:pt x="365045" y="479063"/>
                    <a:pt x="383994" y="483262"/>
                  </a:cubicBezTo>
                  <a:cubicBezTo>
                    <a:pt x="404974" y="487944"/>
                    <a:pt x="431754" y="490502"/>
                    <a:pt x="459356" y="490502"/>
                  </a:cubicBezTo>
                  <a:cubicBezTo>
                    <a:pt x="486958" y="490502"/>
                    <a:pt x="513739" y="487944"/>
                    <a:pt x="534767" y="483262"/>
                  </a:cubicBezTo>
                  <a:cubicBezTo>
                    <a:pt x="553668" y="479063"/>
                    <a:pt x="563094" y="474237"/>
                    <a:pt x="566574" y="471679"/>
                  </a:cubicBezTo>
                  <a:lnTo>
                    <a:pt x="566574" y="457876"/>
                  </a:lnTo>
                  <a:cubicBezTo>
                    <a:pt x="563190" y="459082"/>
                    <a:pt x="559565" y="460241"/>
                    <a:pt x="555746" y="461351"/>
                  </a:cubicBezTo>
                  <a:cubicBezTo>
                    <a:pt x="529739" y="468783"/>
                    <a:pt x="495515" y="472886"/>
                    <a:pt x="459356" y="472886"/>
                  </a:cubicBezTo>
                  <a:cubicBezTo>
                    <a:pt x="423246" y="472886"/>
                    <a:pt x="389022" y="468783"/>
                    <a:pt x="362967" y="461351"/>
                  </a:cubicBezTo>
                  <a:cubicBezTo>
                    <a:pt x="359148" y="460241"/>
                    <a:pt x="355571" y="459082"/>
                    <a:pt x="352138" y="457876"/>
                  </a:cubicBezTo>
                  <a:close/>
                  <a:moveTo>
                    <a:pt x="41901" y="455228"/>
                  </a:moveTo>
                  <a:lnTo>
                    <a:pt x="41901" y="471396"/>
                  </a:lnTo>
                  <a:cubicBezTo>
                    <a:pt x="45381" y="473954"/>
                    <a:pt x="54756" y="478780"/>
                    <a:pt x="73701" y="482979"/>
                  </a:cubicBezTo>
                  <a:cubicBezTo>
                    <a:pt x="94724" y="487661"/>
                    <a:pt x="121498" y="490267"/>
                    <a:pt x="149094" y="490267"/>
                  </a:cubicBezTo>
                  <a:cubicBezTo>
                    <a:pt x="176641" y="490267"/>
                    <a:pt x="203415" y="487661"/>
                    <a:pt x="224438" y="482979"/>
                  </a:cubicBezTo>
                  <a:cubicBezTo>
                    <a:pt x="243383" y="478780"/>
                    <a:pt x="252758" y="473954"/>
                    <a:pt x="256238" y="471396"/>
                  </a:cubicBezTo>
                  <a:lnTo>
                    <a:pt x="256238" y="455228"/>
                  </a:lnTo>
                  <a:cubicBezTo>
                    <a:pt x="252855" y="456482"/>
                    <a:pt x="249279" y="457641"/>
                    <a:pt x="245461" y="458703"/>
                  </a:cubicBezTo>
                  <a:cubicBezTo>
                    <a:pt x="219412" y="466184"/>
                    <a:pt x="185195" y="470286"/>
                    <a:pt x="149094" y="470286"/>
                  </a:cubicBezTo>
                  <a:cubicBezTo>
                    <a:pt x="112944" y="470286"/>
                    <a:pt x="78727" y="466184"/>
                    <a:pt x="52678" y="458703"/>
                  </a:cubicBezTo>
                  <a:cubicBezTo>
                    <a:pt x="48909" y="457641"/>
                    <a:pt x="45284" y="456482"/>
                    <a:pt x="41901" y="455228"/>
                  </a:cubicBezTo>
                  <a:close/>
                  <a:moveTo>
                    <a:pt x="352138" y="398705"/>
                  </a:moveTo>
                  <a:lnTo>
                    <a:pt x="352138" y="411688"/>
                  </a:lnTo>
                  <a:cubicBezTo>
                    <a:pt x="353395" y="412605"/>
                    <a:pt x="355425" y="413859"/>
                    <a:pt x="358471" y="415307"/>
                  </a:cubicBezTo>
                  <a:cubicBezTo>
                    <a:pt x="363692" y="417769"/>
                    <a:pt x="371861" y="420809"/>
                    <a:pt x="383946" y="423560"/>
                  </a:cubicBezTo>
                  <a:cubicBezTo>
                    <a:pt x="405071" y="428387"/>
                    <a:pt x="431851" y="431090"/>
                    <a:pt x="459356" y="431090"/>
                  </a:cubicBezTo>
                  <a:cubicBezTo>
                    <a:pt x="486862" y="431090"/>
                    <a:pt x="513642" y="428387"/>
                    <a:pt x="534767" y="423560"/>
                  </a:cubicBezTo>
                  <a:cubicBezTo>
                    <a:pt x="546852" y="420809"/>
                    <a:pt x="555021" y="417769"/>
                    <a:pt x="560290" y="415307"/>
                  </a:cubicBezTo>
                  <a:cubicBezTo>
                    <a:pt x="563287" y="413859"/>
                    <a:pt x="565317" y="412605"/>
                    <a:pt x="566574" y="411688"/>
                  </a:cubicBezTo>
                  <a:lnTo>
                    <a:pt x="566574" y="398705"/>
                  </a:lnTo>
                  <a:cubicBezTo>
                    <a:pt x="563190" y="399911"/>
                    <a:pt x="559565" y="401070"/>
                    <a:pt x="555746" y="402180"/>
                  </a:cubicBezTo>
                  <a:cubicBezTo>
                    <a:pt x="529739" y="409612"/>
                    <a:pt x="495515" y="413715"/>
                    <a:pt x="459356" y="413715"/>
                  </a:cubicBezTo>
                  <a:cubicBezTo>
                    <a:pt x="423246" y="413715"/>
                    <a:pt x="389022" y="409612"/>
                    <a:pt x="362967" y="402180"/>
                  </a:cubicBezTo>
                  <a:cubicBezTo>
                    <a:pt x="359148" y="401070"/>
                    <a:pt x="355571" y="399911"/>
                    <a:pt x="352138" y="398705"/>
                  </a:cubicBezTo>
                  <a:close/>
                  <a:moveTo>
                    <a:pt x="41901" y="394801"/>
                  </a:moveTo>
                  <a:lnTo>
                    <a:pt x="41901" y="409039"/>
                  </a:lnTo>
                  <a:cubicBezTo>
                    <a:pt x="43157" y="410004"/>
                    <a:pt x="45187" y="411259"/>
                    <a:pt x="48184" y="412659"/>
                  </a:cubicBezTo>
                  <a:cubicBezTo>
                    <a:pt x="53403" y="415168"/>
                    <a:pt x="61619" y="418161"/>
                    <a:pt x="73701" y="420912"/>
                  </a:cubicBezTo>
                  <a:cubicBezTo>
                    <a:pt x="94772" y="425786"/>
                    <a:pt x="121546" y="428441"/>
                    <a:pt x="149094" y="428441"/>
                  </a:cubicBezTo>
                  <a:cubicBezTo>
                    <a:pt x="176593" y="428441"/>
                    <a:pt x="203367" y="425786"/>
                    <a:pt x="224486" y="420912"/>
                  </a:cubicBezTo>
                  <a:cubicBezTo>
                    <a:pt x="236520" y="418161"/>
                    <a:pt x="244736" y="415168"/>
                    <a:pt x="249955" y="412659"/>
                  </a:cubicBezTo>
                  <a:cubicBezTo>
                    <a:pt x="252952" y="411259"/>
                    <a:pt x="255030" y="410004"/>
                    <a:pt x="256238" y="409039"/>
                  </a:cubicBezTo>
                  <a:lnTo>
                    <a:pt x="256238" y="394801"/>
                  </a:lnTo>
                  <a:cubicBezTo>
                    <a:pt x="252855" y="396007"/>
                    <a:pt x="249279" y="397166"/>
                    <a:pt x="245461" y="398276"/>
                  </a:cubicBezTo>
                  <a:cubicBezTo>
                    <a:pt x="219412" y="405709"/>
                    <a:pt x="185195" y="409811"/>
                    <a:pt x="149094" y="409811"/>
                  </a:cubicBezTo>
                  <a:cubicBezTo>
                    <a:pt x="112944" y="409811"/>
                    <a:pt x="78727" y="405709"/>
                    <a:pt x="52678" y="398276"/>
                  </a:cubicBezTo>
                  <a:cubicBezTo>
                    <a:pt x="48909" y="397166"/>
                    <a:pt x="45284" y="396007"/>
                    <a:pt x="41901" y="394801"/>
                  </a:cubicBezTo>
                  <a:close/>
                  <a:moveTo>
                    <a:pt x="352138" y="339534"/>
                  </a:moveTo>
                  <a:lnTo>
                    <a:pt x="352138" y="352517"/>
                  </a:lnTo>
                  <a:cubicBezTo>
                    <a:pt x="353395" y="353434"/>
                    <a:pt x="355425" y="354689"/>
                    <a:pt x="358471" y="356136"/>
                  </a:cubicBezTo>
                  <a:cubicBezTo>
                    <a:pt x="363692" y="358598"/>
                    <a:pt x="371861" y="361590"/>
                    <a:pt x="383946" y="364390"/>
                  </a:cubicBezTo>
                  <a:cubicBezTo>
                    <a:pt x="405071" y="369216"/>
                    <a:pt x="431851" y="371919"/>
                    <a:pt x="459356" y="371919"/>
                  </a:cubicBezTo>
                  <a:cubicBezTo>
                    <a:pt x="486862" y="371919"/>
                    <a:pt x="513642" y="369216"/>
                    <a:pt x="534767" y="364390"/>
                  </a:cubicBezTo>
                  <a:cubicBezTo>
                    <a:pt x="546852" y="361590"/>
                    <a:pt x="555021" y="358598"/>
                    <a:pt x="560290" y="356136"/>
                  </a:cubicBezTo>
                  <a:cubicBezTo>
                    <a:pt x="563287" y="354689"/>
                    <a:pt x="565317" y="353434"/>
                    <a:pt x="566574" y="352468"/>
                  </a:cubicBezTo>
                  <a:lnTo>
                    <a:pt x="566574" y="339534"/>
                  </a:lnTo>
                  <a:cubicBezTo>
                    <a:pt x="563190" y="340740"/>
                    <a:pt x="559565" y="341899"/>
                    <a:pt x="555746" y="343009"/>
                  </a:cubicBezTo>
                  <a:cubicBezTo>
                    <a:pt x="529739" y="350441"/>
                    <a:pt x="495515" y="354544"/>
                    <a:pt x="459356" y="354544"/>
                  </a:cubicBezTo>
                  <a:cubicBezTo>
                    <a:pt x="423246" y="354544"/>
                    <a:pt x="389022" y="350441"/>
                    <a:pt x="362967" y="343009"/>
                  </a:cubicBezTo>
                  <a:cubicBezTo>
                    <a:pt x="359148" y="341899"/>
                    <a:pt x="355571" y="340740"/>
                    <a:pt x="352138" y="339534"/>
                  </a:cubicBezTo>
                  <a:close/>
                  <a:moveTo>
                    <a:pt x="41901" y="336256"/>
                  </a:moveTo>
                  <a:lnTo>
                    <a:pt x="41901" y="348612"/>
                  </a:lnTo>
                  <a:cubicBezTo>
                    <a:pt x="43157" y="349529"/>
                    <a:pt x="45187" y="350784"/>
                    <a:pt x="48184" y="352232"/>
                  </a:cubicBezTo>
                  <a:cubicBezTo>
                    <a:pt x="53403" y="354693"/>
                    <a:pt x="61619" y="357686"/>
                    <a:pt x="73701" y="360485"/>
                  </a:cubicBezTo>
                  <a:cubicBezTo>
                    <a:pt x="94772" y="365311"/>
                    <a:pt x="121546" y="368014"/>
                    <a:pt x="149094" y="368014"/>
                  </a:cubicBezTo>
                  <a:cubicBezTo>
                    <a:pt x="176593" y="368014"/>
                    <a:pt x="203367" y="365311"/>
                    <a:pt x="224486" y="360485"/>
                  </a:cubicBezTo>
                  <a:cubicBezTo>
                    <a:pt x="236520" y="357686"/>
                    <a:pt x="244736" y="354693"/>
                    <a:pt x="249955" y="352232"/>
                  </a:cubicBezTo>
                  <a:cubicBezTo>
                    <a:pt x="252952" y="350784"/>
                    <a:pt x="255030" y="349529"/>
                    <a:pt x="256238" y="348612"/>
                  </a:cubicBezTo>
                  <a:lnTo>
                    <a:pt x="256238" y="336256"/>
                  </a:lnTo>
                  <a:cubicBezTo>
                    <a:pt x="252855" y="337511"/>
                    <a:pt x="249279" y="338670"/>
                    <a:pt x="245461" y="339731"/>
                  </a:cubicBezTo>
                  <a:cubicBezTo>
                    <a:pt x="219412" y="347212"/>
                    <a:pt x="185195" y="351315"/>
                    <a:pt x="149094" y="351315"/>
                  </a:cubicBezTo>
                  <a:cubicBezTo>
                    <a:pt x="112944" y="351315"/>
                    <a:pt x="78727" y="347212"/>
                    <a:pt x="52678" y="339731"/>
                  </a:cubicBezTo>
                  <a:cubicBezTo>
                    <a:pt x="48909" y="338670"/>
                    <a:pt x="45284" y="337511"/>
                    <a:pt x="41901" y="336256"/>
                  </a:cubicBezTo>
                  <a:close/>
                  <a:moveTo>
                    <a:pt x="352138" y="280315"/>
                  </a:moveTo>
                  <a:lnTo>
                    <a:pt x="352138" y="293298"/>
                  </a:lnTo>
                  <a:cubicBezTo>
                    <a:pt x="353395" y="294263"/>
                    <a:pt x="355425" y="295518"/>
                    <a:pt x="358471" y="296917"/>
                  </a:cubicBezTo>
                  <a:cubicBezTo>
                    <a:pt x="363692" y="299427"/>
                    <a:pt x="371861" y="302419"/>
                    <a:pt x="383946" y="305219"/>
                  </a:cubicBezTo>
                  <a:cubicBezTo>
                    <a:pt x="405071" y="310045"/>
                    <a:pt x="431851" y="312699"/>
                    <a:pt x="459356" y="312699"/>
                  </a:cubicBezTo>
                  <a:cubicBezTo>
                    <a:pt x="486862" y="312699"/>
                    <a:pt x="513642" y="310045"/>
                    <a:pt x="534767" y="305219"/>
                  </a:cubicBezTo>
                  <a:cubicBezTo>
                    <a:pt x="546852" y="302419"/>
                    <a:pt x="555021" y="299427"/>
                    <a:pt x="560290" y="296917"/>
                  </a:cubicBezTo>
                  <a:cubicBezTo>
                    <a:pt x="563287" y="295518"/>
                    <a:pt x="565317" y="294263"/>
                    <a:pt x="566574" y="293298"/>
                  </a:cubicBezTo>
                  <a:lnTo>
                    <a:pt x="566574" y="280315"/>
                  </a:lnTo>
                  <a:cubicBezTo>
                    <a:pt x="563190" y="281570"/>
                    <a:pt x="559565" y="282728"/>
                    <a:pt x="555746" y="283790"/>
                  </a:cubicBezTo>
                  <a:cubicBezTo>
                    <a:pt x="529739" y="291271"/>
                    <a:pt x="495515" y="295373"/>
                    <a:pt x="459356" y="295373"/>
                  </a:cubicBezTo>
                  <a:cubicBezTo>
                    <a:pt x="423246" y="295373"/>
                    <a:pt x="389022" y="291271"/>
                    <a:pt x="362967" y="283790"/>
                  </a:cubicBezTo>
                  <a:cubicBezTo>
                    <a:pt x="359148" y="282728"/>
                    <a:pt x="355571" y="281570"/>
                    <a:pt x="352138" y="280315"/>
                  </a:cubicBezTo>
                  <a:close/>
                  <a:moveTo>
                    <a:pt x="41901" y="277712"/>
                  </a:moveTo>
                  <a:lnTo>
                    <a:pt x="41901" y="290068"/>
                  </a:lnTo>
                  <a:cubicBezTo>
                    <a:pt x="43157" y="291033"/>
                    <a:pt x="45187" y="292288"/>
                    <a:pt x="48184" y="293687"/>
                  </a:cubicBezTo>
                  <a:cubicBezTo>
                    <a:pt x="53451" y="296197"/>
                    <a:pt x="61619" y="299190"/>
                    <a:pt x="73701" y="301941"/>
                  </a:cubicBezTo>
                  <a:cubicBezTo>
                    <a:pt x="94821" y="306815"/>
                    <a:pt x="121595" y="309470"/>
                    <a:pt x="149094" y="309470"/>
                  </a:cubicBezTo>
                  <a:cubicBezTo>
                    <a:pt x="176593" y="309470"/>
                    <a:pt x="203367" y="306815"/>
                    <a:pt x="224486" y="301941"/>
                  </a:cubicBezTo>
                  <a:cubicBezTo>
                    <a:pt x="236520" y="299190"/>
                    <a:pt x="244736" y="296197"/>
                    <a:pt x="249955" y="293687"/>
                  </a:cubicBezTo>
                  <a:cubicBezTo>
                    <a:pt x="252952" y="292288"/>
                    <a:pt x="255030" y="291033"/>
                    <a:pt x="256238" y="290068"/>
                  </a:cubicBezTo>
                  <a:lnTo>
                    <a:pt x="256286" y="290068"/>
                  </a:lnTo>
                  <a:lnTo>
                    <a:pt x="256286" y="277712"/>
                  </a:lnTo>
                  <a:cubicBezTo>
                    <a:pt x="252855" y="278967"/>
                    <a:pt x="249279" y="280125"/>
                    <a:pt x="245461" y="281187"/>
                  </a:cubicBezTo>
                  <a:cubicBezTo>
                    <a:pt x="219412" y="288668"/>
                    <a:pt x="185195" y="292770"/>
                    <a:pt x="149094" y="292770"/>
                  </a:cubicBezTo>
                  <a:cubicBezTo>
                    <a:pt x="112944" y="292770"/>
                    <a:pt x="78727" y="288668"/>
                    <a:pt x="52678" y="281187"/>
                  </a:cubicBezTo>
                  <a:cubicBezTo>
                    <a:pt x="48909" y="280125"/>
                    <a:pt x="45284" y="278967"/>
                    <a:pt x="41901" y="277712"/>
                  </a:cubicBezTo>
                  <a:close/>
                  <a:moveTo>
                    <a:pt x="352138" y="221144"/>
                  </a:moveTo>
                  <a:lnTo>
                    <a:pt x="352138" y="234127"/>
                  </a:lnTo>
                  <a:cubicBezTo>
                    <a:pt x="353395" y="235092"/>
                    <a:pt x="355425" y="236347"/>
                    <a:pt x="358471" y="237746"/>
                  </a:cubicBezTo>
                  <a:cubicBezTo>
                    <a:pt x="363692" y="240256"/>
                    <a:pt x="371861" y="243248"/>
                    <a:pt x="383946" y="245999"/>
                  </a:cubicBezTo>
                  <a:cubicBezTo>
                    <a:pt x="405071" y="250874"/>
                    <a:pt x="431851" y="253529"/>
                    <a:pt x="459356" y="253529"/>
                  </a:cubicBezTo>
                  <a:cubicBezTo>
                    <a:pt x="486862" y="253529"/>
                    <a:pt x="513642" y="250874"/>
                    <a:pt x="534767" y="245999"/>
                  </a:cubicBezTo>
                  <a:cubicBezTo>
                    <a:pt x="546852" y="243248"/>
                    <a:pt x="555021" y="240256"/>
                    <a:pt x="560290" y="237746"/>
                  </a:cubicBezTo>
                  <a:cubicBezTo>
                    <a:pt x="563287" y="236347"/>
                    <a:pt x="565317" y="235092"/>
                    <a:pt x="566574" y="234127"/>
                  </a:cubicBezTo>
                  <a:lnTo>
                    <a:pt x="566574" y="221144"/>
                  </a:lnTo>
                  <a:cubicBezTo>
                    <a:pt x="563190" y="222399"/>
                    <a:pt x="559565" y="223557"/>
                    <a:pt x="555746" y="224619"/>
                  </a:cubicBezTo>
                  <a:cubicBezTo>
                    <a:pt x="529739" y="232100"/>
                    <a:pt x="495515" y="236202"/>
                    <a:pt x="459356" y="236202"/>
                  </a:cubicBezTo>
                  <a:cubicBezTo>
                    <a:pt x="423246" y="236202"/>
                    <a:pt x="389022" y="232100"/>
                    <a:pt x="362967" y="224619"/>
                  </a:cubicBezTo>
                  <a:cubicBezTo>
                    <a:pt x="359148" y="223557"/>
                    <a:pt x="355571" y="222399"/>
                    <a:pt x="352138" y="221144"/>
                  </a:cubicBezTo>
                  <a:close/>
                  <a:moveTo>
                    <a:pt x="41901" y="218540"/>
                  </a:moveTo>
                  <a:lnTo>
                    <a:pt x="41901" y="231523"/>
                  </a:lnTo>
                  <a:cubicBezTo>
                    <a:pt x="43157" y="232488"/>
                    <a:pt x="45187" y="233743"/>
                    <a:pt x="48184" y="235143"/>
                  </a:cubicBezTo>
                  <a:cubicBezTo>
                    <a:pt x="53403" y="237653"/>
                    <a:pt x="61619" y="240645"/>
                    <a:pt x="73701" y="243396"/>
                  </a:cubicBezTo>
                  <a:cubicBezTo>
                    <a:pt x="94772" y="248271"/>
                    <a:pt x="121546" y="250925"/>
                    <a:pt x="149094" y="250925"/>
                  </a:cubicBezTo>
                  <a:cubicBezTo>
                    <a:pt x="176593" y="250925"/>
                    <a:pt x="203367" y="248271"/>
                    <a:pt x="224486" y="243396"/>
                  </a:cubicBezTo>
                  <a:cubicBezTo>
                    <a:pt x="236520" y="240645"/>
                    <a:pt x="244736" y="237653"/>
                    <a:pt x="249955" y="235143"/>
                  </a:cubicBezTo>
                  <a:cubicBezTo>
                    <a:pt x="252952" y="233743"/>
                    <a:pt x="255030" y="232488"/>
                    <a:pt x="256238" y="231523"/>
                  </a:cubicBezTo>
                  <a:lnTo>
                    <a:pt x="256238" y="218540"/>
                  </a:lnTo>
                  <a:cubicBezTo>
                    <a:pt x="252855" y="219795"/>
                    <a:pt x="249279" y="220953"/>
                    <a:pt x="245461" y="222015"/>
                  </a:cubicBezTo>
                  <a:cubicBezTo>
                    <a:pt x="219412" y="229496"/>
                    <a:pt x="185195" y="233599"/>
                    <a:pt x="149094" y="233599"/>
                  </a:cubicBezTo>
                  <a:cubicBezTo>
                    <a:pt x="112944" y="233599"/>
                    <a:pt x="78727" y="229496"/>
                    <a:pt x="52678" y="222015"/>
                  </a:cubicBezTo>
                  <a:cubicBezTo>
                    <a:pt x="48909" y="220953"/>
                    <a:pt x="45284" y="219795"/>
                    <a:pt x="41901" y="218540"/>
                  </a:cubicBezTo>
                  <a:close/>
                  <a:moveTo>
                    <a:pt x="459356" y="162793"/>
                  </a:moveTo>
                  <a:cubicBezTo>
                    <a:pt x="431851" y="162793"/>
                    <a:pt x="405071" y="165448"/>
                    <a:pt x="383946" y="170322"/>
                  </a:cubicBezTo>
                  <a:cubicBezTo>
                    <a:pt x="373553" y="172687"/>
                    <a:pt x="366060" y="175245"/>
                    <a:pt x="360840" y="177514"/>
                  </a:cubicBezTo>
                  <a:cubicBezTo>
                    <a:pt x="359969" y="177852"/>
                    <a:pt x="359196" y="178238"/>
                    <a:pt x="358471" y="178576"/>
                  </a:cubicBezTo>
                  <a:cubicBezTo>
                    <a:pt x="363692" y="181085"/>
                    <a:pt x="371861" y="184078"/>
                    <a:pt x="383946" y="186829"/>
                  </a:cubicBezTo>
                  <a:cubicBezTo>
                    <a:pt x="405071" y="191703"/>
                    <a:pt x="431851" y="194358"/>
                    <a:pt x="459356" y="194358"/>
                  </a:cubicBezTo>
                  <a:cubicBezTo>
                    <a:pt x="486862" y="194358"/>
                    <a:pt x="513642" y="191703"/>
                    <a:pt x="534767" y="186829"/>
                  </a:cubicBezTo>
                  <a:cubicBezTo>
                    <a:pt x="546852" y="184078"/>
                    <a:pt x="555021" y="181085"/>
                    <a:pt x="560290" y="178576"/>
                  </a:cubicBezTo>
                  <a:cubicBezTo>
                    <a:pt x="559565" y="178238"/>
                    <a:pt x="558743" y="177852"/>
                    <a:pt x="557873" y="177514"/>
                  </a:cubicBezTo>
                  <a:cubicBezTo>
                    <a:pt x="552652" y="175245"/>
                    <a:pt x="545160" y="172687"/>
                    <a:pt x="534767" y="170322"/>
                  </a:cubicBezTo>
                  <a:cubicBezTo>
                    <a:pt x="513642" y="165448"/>
                    <a:pt x="486862" y="162793"/>
                    <a:pt x="459356" y="162793"/>
                  </a:cubicBezTo>
                  <a:close/>
                  <a:moveTo>
                    <a:pt x="41901" y="159368"/>
                  </a:moveTo>
                  <a:lnTo>
                    <a:pt x="41901" y="172351"/>
                  </a:lnTo>
                  <a:cubicBezTo>
                    <a:pt x="43157" y="173268"/>
                    <a:pt x="45187" y="174523"/>
                    <a:pt x="48184" y="175971"/>
                  </a:cubicBezTo>
                  <a:cubicBezTo>
                    <a:pt x="53451" y="178481"/>
                    <a:pt x="61619" y="181473"/>
                    <a:pt x="73701" y="184224"/>
                  </a:cubicBezTo>
                  <a:cubicBezTo>
                    <a:pt x="94821" y="189099"/>
                    <a:pt x="121595" y="191754"/>
                    <a:pt x="149094" y="191754"/>
                  </a:cubicBezTo>
                  <a:cubicBezTo>
                    <a:pt x="176593" y="191754"/>
                    <a:pt x="203367" y="189099"/>
                    <a:pt x="224486" y="184224"/>
                  </a:cubicBezTo>
                  <a:cubicBezTo>
                    <a:pt x="236520" y="181473"/>
                    <a:pt x="244736" y="178481"/>
                    <a:pt x="249955" y="175971"/>
                  </a:cubicBezTo>
                  <a:cubicBezTo>
                    <a:pt x="252952" y="174523"/>
                    <a:pt x="255030" y="173268"/>
                    <a:pt x="256238" y="172351"/>
                  </a:cubicBezTo>
                  <a:lnTo>
                    <a:pt x="256286" y="172351"/>
                  </a:lnTo>
                  <a:lnTo>
                    <a:pt x="256286" y="159368"/>
                  </a:lnTo>
                  <a:cubicBezTo>
                    <a:pt x="252855" y="160575"/>
                    <a:pt x="249279" y="161733"/>
                    <a:pt x="245461" y="162843"/>
                  </a:cubicBezTo>
                  <a:cubicBezTo>
                    <a:pt x="219412" y="170276"/>
                    <a:pt x="185195" y="174378"/>
                    <a:pt x="149094" y="174378"/>
                  </a:cubicBezTo>
                  <a:cubicBezTo>
                    <a:pt x="112944" y="174378"/>
                    <a:pt x="78727" y="170276"/>
                    <a:pt x="52678" y="162843"/>
                  </a:cubicBezTo>
                  <a:cubicBezTo>
                    <a:pt x="48909" y="161733"/>
                    <a:pt x="45284" y="160575"/>
                    <a:pt x="41901" y="159368"/>
                  </a:cubicBezTo>
                  <a:close/>
                  <a:moveTo>
                    <a:pt x="459356" y="120949"/>
                  </a:moveTo>
                  <a:cubicBezTo>
                    <a:pt x="495515" y="120949"/>
                    <a:pt x="529739" y="125051"/>
                    <a:pt x="555746" y="132532"/>
                  </a:cubicBezTo>
                  <a:cubicBezTo>
                    <a:pt x="569668" y="136490"/>
                    <a:pt x="580931" y="141364"/>
                    <a:pt x="589197" y="146963"/>
                  </a:cubicBezTo>
                  <a:cubicBezTo>
                    <a:pt x="604473" y="157291"/>
                    <a:pt x="608195" y="169068"/>
                    <a:pt x="608437" y="177514"/>
                  </a:cubicBezTo>
                  <a:lnTo>
                    <a:pt x="608485" y="177514"/>
                  </a:lnTo>
                  <a:lnTo>
                    <a:pt x="608485" y="475395"/>
                  </a:lnTo>
                  <a:cubicBezTo>
                    <a:pt x="608485" y="483890"/>
                    <a:pt x="605101" y="496245"/>
                    <a:pt x="589101" y="506960"/>
                  </a:cubicBezTo>
                  <a:cubicBezTo>
                    <a:pt x="580786" y="512510"/>
                    <a:pt x="569571" y="517240"/>
                    <a:pt x="555649" y="521149"/>
                  </a:cubicBezTo>
                  <a:cubicBezTo>
                    <a:pt x="529788" y="528340"/>
                    <a:pt x="495611" y="532346"/>
                    <a:pt x="459356" y="532346"/>
                  </a:cubicBezTo>
                  <a:cubicBezTo>
                    <a:pt x="423150" y="532346"/>
                    <a:pt x="388925" y="528340"/>
                    <a:pt x="363112" y="521149"/>
                  </a:cubicBezTo>
                  <a:cubicBezTo>
                    <a:pt x="349190" y="517240"/>
                    <a:pt x="337926" y="512462"/>
                    <a:pt x="329660" y="506960"/>
                  </a:cubicBezTo>
                  <a:cubicBezTo>
                    <a:pt x="313611" y="496245"/>
                    <a:pt x="310276" y="483890"/>
                    <a:pt x="310276" y="475395"/>
                  </a:cubicBezTo>
                  <a:lnTo>
                    <a:pt x="310276" y="415307"/>
                  </a:lnTo>
                  <a:lnTo>
                    <a:pt x="310276" y="356136"/>
                  </a:lnTo>
                  <a:lnTo>
                    <a:pt x="310276" y="296917"/>
                  </a:lnTo>
                  <a:lnTo>
                    <a:pt x="310276" y="237746"/>
                  </a:lnTo>
                  <a:lnTo>
                    <a:pt x="310276" y="178576"/>
                  </a:lnTo>
                  <a:lnTo>
                    <a:pt x="310276" y="177514"/>
                  </a:lnTo>
                  <a:cubicBezTo>
                    <a:pt x="310566" y="169068"/>
                    <a:pt x="314240" y="157291"/>
                    <a:pt x="329515" y="146963"/>
                  </a:cubicBezTo>
                  <a:cubicBezTo>
                    <a:pt x="337830" y="141364"/>
                    <a:pt x="349045" y="136490"/>
                    <a:pt x="362967" y="132532"/>
                  </a:cubicBezTo>
                  <a:cubicBezTo>
                    <a:pt x="389022" y="125051"/>
                    <a:pt x="423246" y="120949"/>
                    <a:pt x="459356" y="120949"/>
                  </a:cubicBezTo>
                  <a:close/>
                  <a:moveTo>
                    <a:pt x="41901" y="100196"/>
                  </a:moveTo>
                  <a:lnTo>
                    <a:pt x="41901" y="113180"/>
                  </a:lnTo>
                  <a:cubicBezTo>
                    <a:pt x="43157" y="114097"/>
                    <a:pt x="45187" y="115351"/>
                    <a:pt x="48184" y="116799"/>
                  </a:cubicBezTo>
                  <a:cubicBezTo>
                    <a:pt x="53403" y="119261"/>
                    <a:pt x="61619" y="122301"/>
                    <a:pt x="73701" y="125052"/>
                  </a:cubicBezTo>
                  <a:cubicBezTo>
                    <a:pt x="94772" y="129927"/>
                    <a:pt x="121546" y="132582"/>
                    <a:pt x="149094" y="132582"/>
                  </a:cubicBezTo>
                  <a:cubicBezTo>
                    <a:pt x="176593" y="132582"/>
                    <a:pt x="203367" y="129879"/>
                    <a:pt x="224486" y="125052"/>
                  </a:cubicBezTo>
                  <a:cubicBezTo>
                    <a:pt x="236520" y="122301"/>
                    <a:pt x="244736" y="119261"/>
                    <a:pt x="249955" y="116799"/>
                  </a:cubicBezTo>
                  <a:cubicBezTo>
                    <a:pt x="252952" y="115351"/>
                    <a:pt x="255030" y="114097"/>
                    <a:pt x="256238" y="113180"/>
                  </a:cubicBezTo>
                  <a:lnTo>
                    <a:pt x="256238" y="100196"/>
                  </a:lnTo>
                  <a:cubicBezTo>
                    <a:pt x="252855" y="101403"/>
                    <a:pt x="249279" y="102561"/>
                    <a:pt x="245461" y="103671"/>
                  </a:cubicBezTo>
                  <a:cubicBezTo>
                    <a:pt x="219412" y="111104"/>
                    <a:pt x="185195" y="115207"/>
                    <a:pt x="149094" y="115207"/>
                  </a:cubicBezTo>
                  <a:cubicBezTo>
                    <a:pt x="112944" y="115207"/>
                    <a:pt x="78727" y="111104"/>
                    <a:pt x="52678" y="103671"/>
                  </a:cubicBezTo>
                  <a:cubicBezTo>
                    <a:pt x="48909" y="102561"/>
                    <a:pt x="45284" y="101403"/>
                    <a:pt x="41901" y="100196"/>
                  </a:cubicBezTo>
                  <a:close/>
                  <a:moveTo>
                    <a:pt x="149094" y="41845"/>
                  </a:moveTo>
                  <a:cubicBezTo>
                    <a:pt x="121595" y="41845"/>
                    <a:pt x="94772" y="44500"/>
                    <a:pt x="73701" y="49326"/>
                  </a:cubicBezTo>
                  <a:cubicBezTo>
                    <a:pt x="63310" y="51739"/>
                    <a:pt x="55820" y="54297"/>
                    <a:pt x="50552" y="56517"/>
                  </a:cubicBezTo>
                  <a:cubicBezTo>
                    <a:pt x="49730" y="56903"/>
                    <a:pt x="48909" y="57241"/>
                    <a:pt x="48184" y="57627"/>
                  </a:cubicBezTo>
                  <a:cubicBezTo>
                    <a:pt x="53403" y="60089"/>
                    <a:pt x="61619" y="63081"/>
                    <a:pt x="73701" y="65881"/>
                  </a:cubicBezTo>
                  <a:cubicBezTo>
                    <a:pt x="94772" y="70707"/>
                    <a:pt x="121546" y="73410"/>
                    <a:pt x="149094" y="73410"/>
                  </a:cubicBezTo>
                  <a:cubicBezTo>
                    <a:pt x="176593" y="73410"/>
                    <a:pt x="203367" y="70707"/>
                    <a:pt x="224486" y="65881"/>
                  </a:cubicBezTo>
                  <a:cubicBezTo>
                    <a:pt x="236520" y="63081"/>
                    <a:pt x="244736" y="60089"/>
                    <a:pt x="249955" y="57627"/>
                  </a:cubicBezTo>
                  <a:cubicBezTo>
                    <a:pt x="249230" y="57241"/>
                    <a:pt x="248409" y="56903"/>
                    <a:pt x="247587" y="56517"/>
                  </a:cubicBezTo>
                  <a:cubicBezTo>
                    <a:pt x="242368" y="54297"/>
                    <a:pt x="234829" y="51739"/>
                    <a:pt x="224486" y="49326"/>
                  </a:cubicBezTo>
                  <a:cubicBezTo>
                    <a:pt x="203367" y="44500"/>
                    <a:pt x="176593" y="41845"/>
                    <a:pt x="149094" y="41845"/>
                  </a:cubicBezTo>
                  <a:close/>
                  <a:moveTo>
                    <a:pt x="149094" y="0"/>
                  </a:moveTo>
                  <a:cubicBezTo>
                    <a:pt x="185195" y="0"/>
                    <a:pt x="219412" y="4103"/>
                    <a:pt x="245461" y="11535"/>
                  </a:cubicBezTo>
                  <a:cubicBezTo>
                    <a:pt x="259331" y="15541"/>
                    <a:pt x="270592" y="20416"/>
                    <a:pt x="278904" y="26014"/>
                  </a:cubicBezTo>
                  <a:cubicBezTo>
                    <a:pt x="294128" y="36343"/>
                    <a:pt x="297849" y="48119"/>
                    <a:pt x="298139" y="56517"/>
                  </a:cubicBezTo>
                  <a:lnTo>
                    <a:pt x="298139" y="57627"/>
                  </a:lnTo>
                  <a:lnTo>
                    <a:pt x="298139" y="116799"/>
                  </a:lnTo>
                  <a:lnTo>
                    <a:pt x="298139" y="175971"/>
                  </a:lnTo>
                  <a:lnTo>
                    <a:pt x="298139" y="235143"/>
                  </a:lnTo>
                  <a:lnTo>
                    <a:pt x="298139" y="293687"/>
                  </a:lnTo>
                  <a:lnTo>
                    <a:pt x="298139" y="352232"/>
                  </a:lnTo>
                  <a:lnTo>
                    <a:pt x="298139" y="412659"/>
                  </a:lnTo>
                  <a:lnTo>
                    <a:pt x="298139" y="475112"/>
                  </a:lnTo>
                  <a:cubicBezTo>
                    <a:pt x="298139" y="483655"/>
                    <a:pt x="294804" y="496011"/>
                    <a:pt x="278759" y="506677"/>
                  </a:cubicBezTo>
                  <a:cubicBezTo>
                    <a:pt x="270495" y="512228"/>
                    <a:pt x="259235" y="517006"/>
                    <a:pt x="245316" y="520915"/>
                  </a:cubicBezTo>
                  <a:cubicBezTo>
                    <a:pt x="219460" y="528106"/>
                    <a:pt x="185292" y="532064"/>
                    <a:pt x="149094" y="532064"/>
                  </a:cubicBezTo>
                  <a:cubicBezTo>
                    <a:pt x="112847" y="532064"/>
                    <a:pt x="78679" y="528106"/>
                    <a:pt x="52823" y="520915"/>
                  </a:cubicBezTo>
                  <a:cubicBezTo>
                    <a:pt x="38905" y="517006"/>
                    <a:pt x="27644" y="512228"/>
                    <a:pt x="19380" y="506677"/>
                  </a:cubicBezTo>
                  <a:cubicBezTo>
                    <a:pt x="3383" y="496011"/>
                    <a:pt x="0" y="483655"/>
                    <a:pt x="0" y="475112"/>
                  </a:cubicBezTo>
                  <a:lnTo>
                    <a:pt x="0" y="412659"/>
                  </a:lnTo>
                  <a:lnTo>
                    <a:pt x="0" y="352232"/>
                  </a:lnTo>
                  <a:lnTo>
                    <a:pt x="0" y="293687"/>
                  </a:lnTo>
                  <a:lnTo>
                    <a:pt x="0" y="235143"/>
                  </a:lnTo>
                  <a:lnTo>
                    <a:pt x="0" y="175971"/>
                  </a:lnTo>
                  <a:lnTo>
                    <a:pt x="0" y="116799"/>
                  </a:lnTo>
                  <a:lnTo>
                    <a:pt x="0" y="57627"/>
                  </a:lnTo>
                  <a:lnTo>
                    <a:pt x="0" y="56517"/>
                  </a:lnTo>
                  <a:cubicBezTo>
                    <a:pt x="290" y="48119"/>
                    <a:pt x="4011" y="36343"/>
                    <a:pt x="19235" y="26014"/>
                  </a:cubicBezTo>
                  <a:cubicBezTo>
                    <a:pt x="27547" y="20416"/>
                    <a:pt x="38808" y="15541"/>
                    <a:pt x="52678" y="11535"/>
                  </a:cubicBezTo>
                  <a:cubicBezTo>
                    <a:pt x="78727" y="4103"/>
                    <a:pt x="112944" y="0"/>
                    <a:pt x="149094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zh-CN" altLang="zh-CN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215880" y="44509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4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34930" y="4920294"/>
            <a:ext cx="3156970" cy="84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39554" y="44509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4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58604" y="4920294"/>
            <a:ext cx="3156970" cy="84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25405" y="215456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4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44455" y="2623919"/>
            <a:ext cx="3156970" cy="84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5614" y="3137382"/>
            <a:ext cx="3156970" cy="84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正文内容，本段适应大段文字章节。如果文字较多的内容描述比较适合放在这里。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63800" y="2066425"/>
            <a:ext cx="3228961" cy="941590"/>
            <a:chOff x="939800" y="1660358"/>
            <a:chExt cx="3228961" cy="941590"/>
          </a:xfrm>
        </p:grpSpPr>
        <p:sp>
          <p:nvSpPr>
            <p:cNvPr id="27" name="文本框 26"/>
            <p:cNvSpPr txBox="1"/>
            <p:nvPr/>
          </p:nvSpPr>
          <p:spPr>
            <a:xfrm>
              <a:off x="939800" y="1660358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财务与融资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39800" y="2263394"/>
              <a:ext cx="3228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CAPTITAL FINANCING PROPOSAL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9884" y="4020740"/>
            <a:ext cx="2430984" cy="2191373"/>
          </a:xfrm>
          <a:prstGeom prst="rect">
            <a:avLst/>
          </a:prstGeom>
          <a:noFill/>
          <a:ln>
            <a:solidFill>
              <a:srgbClr val="233344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675176" y="3682641"/>
            <a:ext cx="660400" cy="660400"/>
          </a:xfrm>
          <a:prstGeom prst="ellipse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arrow-pointing-left-circular-button_20407"/>
          <p:cNvSpPr>
            <a:spLocks noChangeAspect="1"/>
          </p:cNvSpPr>
          <p:nvPr/>
        </p:nvSpPr>
        <p:spPr bwMode="auto">
          <a:xfrm>
            <a:off x="1806271" y="3813989"/>
            <a:ext cx="398210" cy="397703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5358" y="4020740"/>
            <a:ext cx="2430984" cy="2191373"/>
          </a:xfrm>
          <a:prstGeom prst="rect">
            <a:avLst/>
          </a:prstGeom>
          <a:noFill/>
          <a:ln>
            <a:solidFill>
              <a:srgbClr val="F58B1E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420650" y="3687726"/>
            <a:ext cx="660400" cy="660400"/>
          </a:xfrm>
          <a:prstGeom prst="ellipse">
            <a:avLst/>
          </a:prstGeom>
          <a:solidFill>
            <a:srgbClr val="F58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arrow-pointing-left-circular-button_20407"/>
          <p:cNvSpPr>
            <a:spLocks noChangeAspect="1"/>
          </p:cNvSpPr>
          <p:nvPr/>
        </p:nvSpPr>
        <p:spPr bwMode="auto">
          <a:xfrm>
            <a:off x="4551745" y="3819074"/>
            <a:ext cx="398210" cy="397703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80832" y="4020740"/>
            <a:ext cx="2430984" cy="2191373"/>
          </a:xfrm>
          <a:prstGeom prst="rect">
            <a:avLst/>
          </a:prstGeom>
          <a:noFill/>
          <a:ln>
            <a:solidFill>
              <a:srgbClr val="233344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166124" y="3677556"/>
            <a:ext cx="660400" cy="660400"/>
          </a:xfrm>
          <a:prstGeom prst="ellipse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arrow-pointing-left-circular-button_20407"/>
          <p:cNvSpPr>
            <a:spLocks noChangeAspect="1"/>
          </p:cNvSpPr>
          <p:nvPr/>
        </p:nvSpPr>
        <p:spPr bwMode="auto">
          <a:xfrm>
            <a:off x="7297219" y="3808904"/>
            <a:ext cx="398210" cy="397703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26306" y="4020740"/>
            <a:ext cx="2430984" cy="2191373"/>
          </a:xfrm>
          <a:prstGeom prst="rect">
            <a:avLst/>
          </a:prstGeom>
          <a:noFill/>
          <a:ln>
            <a:solidFill>
              <a:srgbClr val="F58B1E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911598" y="3682641"/>
            <a:ext cx="660400" cy="660400"/>
          </a:xfrm>
          <a:prstGeom prst="ellipse">
            <a:avLst/>
          </a:prstGeom>
          <a:solidFill>
            <a:srgbClr val="F58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arrow-pointing-left-circular-button_20407"/>
          <p:cNvSpPr>
            <a:spLocks noChangeAspect="1"/>
          </p:cNvSpPr>
          <p:nvPr/>
        </p:nvSpPr>
        <p:spPr bwMode="auto">
          <a:xfrm>
            <a:off x="10042693" y="3813989"/>
            <a:ext cx="398210" cy="397703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03109" y="45161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4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4649" y="5025878"/>
            <a:ext cx="2072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项目描述，单击此处添加简短说明，请您在此修改您的内容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39596" y="45550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4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11136" y="5064763"/>
            <a:ext cx="2072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项目描述，单击此处添加简短说明，请您在此修改您的内容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65667" y="45595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4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37207" y="5069262"/>
            <a:ext cx="2072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项目描述，单击此处添加简短说明，请您在此修改您的内容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35327" y="45550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4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06867" y="5064763"/>
            <a:ext cx="20726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项目描述，单击此处添加简短说明，请您在此修改您的内容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64757" y="2769754"/>
            <a:ext cx="7446841" cy="58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正文内容，本段适应大段文字章节。如果文字较多的内容描述比较适合放在这里。</a:t>
            </a:r>
            <a:br>
              <a:rPr lang="en-US" altLang="zh-CN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</a:b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请您在此修改您的内容，或者将内容粘贴到记事本后，复制到此段落中。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573697" y="1652538"/>
            <a:ext cx="3228961" cy="941590"/>
            <a:chOff x="590495" y="1660358"/>
            <a:chExt cx="3228961" cy="941590"/>
          </a:xfrm>
        </p:grpSpPr>
        <p:sp>
          <p:nvSpPr>
            <p:cNvPr id="28" name="文本框 27"/>
            <p:cNvSpPr txBox="1"/>
            <p:nvPr/>
          </p:nvSpPr>
          <p:spPr>
            <a:xfrm>
              <a:off x="939800" y="1660358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财务与融资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90495" y="2263394"/>
              <a:ext cx="3228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CAPTITAL FINANCING PROPOSAL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6601051" y="978268"/>
            <a:ext cx="961200" cy="961200"/>
          </a:xfrm>
          <a:prstGeom prst="ellipse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cs typeface="+mn-ea"/>
                <a:sym typeface="+mn-lt"/>
              </a:rPr>
              <a:t>1</a:t>
            </a:r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601051" y="2291689"/>
            <a:ext cx="961200" cy="961200"/>
          </a:xfrm>
          <a:prstGeom prst="ellipse">
            <a:avLst/>
          </a:prstGeom>
          <a:solidFill>
            <a:srgbClr val="F58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cs typeface="+mn-ea"/>
                <a:sym typeface="+mn-lt"/>
              </a:rPr>
              <a:t>2</a:t>
            </a:r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601051" y="3605110"/>
            <a:ext cx="961200" cy="961200"/>
          </a:xfrm>
          <a:prstGeom prst="ellipse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cs typeface="+mn-ea"/>
                <a:sym typeface="+mn-lt"/>
              </a:rPr>
              <a:t>3</a:t>
            </a:r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601051" y="4918532"/>
            <a:ext cx="961200" cy="961200"/>
          </a:xfrm>
          <a:prstGeom prst="ellipse">
            <a:avLst/>
          </a:prstGeom>
          <a:solidFill>
            <a:srgbClr val="F58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cs typeface="+mn-ea"/>
                <a:sym typeface="+mn-lt"/>
              </a:rPr>
              <a:t>4</a:t>
            </a:r>
            <a:endParaRPr lang="zh-CN" altLang="en-US" sz="5400" dirty="0"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015536" y="1959280"/>
            <a:ext cx="3341029" cy="2740348"/>
            <a:chOff x="4378396" y="1751979"/>
            <a:chExt cx="3341029" cy="2740348"/>
          </a:xfrm>
        </p:grpSpPr>
        <p:pic>
          <p:nvPicPr>
            <p:cNvPr id="39" name="图形 38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597505" y="1751979"/>
              <a:ext cx="902811" cy="1015663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4664172" y="2781173"/>
              <a:ext cx="2769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Contents</a:t>
              </a:r>
              <a:endParaRPr lang="zh-CN" altLang="en-US" sz="5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78396" y="3545204"/>
              <a:ext cx="3341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COMPANY BUSINESS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930655" y="3907552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商业计划书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30470" y="5879732"/>
            <a:ext cx="2117511" cy="369332"/>
            <a:chOff x="6420962" y="5734735"/>
            <a:chExt cx="2117511" cy="369332"/>
          </a:xfrm>
        </p:grpSpPr>
        <p:pic>
          <p:nvPicPr>
            <p:cNvPr id="46" name="图形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0962" y="5794963"/>
              <a:ext cx="248877" cy="248877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6738866" y="5734735"/>
              <a:ext cx="17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>
                      <a:alpha val="30000"/>
                    </a:schemeClr>
                  </a:solidFill>
                  <a:cs typeface="+mn-ea"/>
                  <a:sym typeface="+mn-lt"/>
                </a:rPr>
                <a:t>AUTHOR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7882752" y="1058416"/>
            <a:ext cx="2857770" cy="800905"/>
            <a:chOff x="7882752" y="1051329"/>
            <a:chExt cx="2857770" cy="800905"/>
          </a:xfrm>
        </p:grpSpPr>
        <p:sp>
          <p:nvSpPr>
            <p:cNvPr id="52" name="文本框 51"/>
            <p:cNvSpPr txBox="1"/>
            <p:nvPr/>
          </p:nvSpPr>
          <p:spPr>
            <a:xfrm>
              <a:off x="7882752" y="1051329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E2735"/>
                  </a:solidFill>
                  <a:cs typeface="+mn-ea"/>
                  <a:sym typeface="+mn-lt"/>
                </a:rPr>
                <a:t>公司及项目</a:t>
              </a:r>
              <a:endParaRPr lang="zh-CN" altLang="en-US" sz="24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882752" y="1513680"/>
              <a:ext cx="2857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COMPANY &amp; PROJECT INFO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882752" y="2371837"/>
            <a:ext cx="3217676" cy="800905"/>
            <a:chOff x="7882752" y="2364750"/>
            <a:chExt cx="3217676" cy="800905"/>
          </a:xfrm>
        </p:grpSpPr>
        <p:sp>
          <p:nvSpPr>
            <p:cNvPr id="55" name="文本框 54"/>
            <p:cNvSpPr txBox="1"/>
            <p:nvPr/>
          </p:nvSpPr>
          <p:spPr>
            <a:xfrm>
              <a:off x="7882752" y="236475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E2735"/>
                  </a:solidFill>
                  <a:cs typeface="+mn-ea"/>
                  <a:sym typeface="+mn-lt"/>
                </a:rPr>
                <a:t>市场运营状况</a:t>
              </a:r>
              <a:endParaRPr lang="zh-CN" altLang="en-US" sz="24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882752" y="2827101"/>
              <a:ext cx="3217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MARKET OPERATION SATUATION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882752" y="3685258"/>
            <a:ext cx="3037178" cy="800905"/>
            <a:chOff x="7882752" y="3678171"/>
            <a:chExt cx="3037178" cy="800905"/>
          </a:xfrm>
        </p:grpSpPr>
        <p:sp>
          <p:nvSpPr>
            <p:cNvPr id="58" name="文本框 57"/>
            <p:cNvSpPr txBox="1"/>
            <p:nvPr/>
          </p:nvSpPr>
          <p:spPr>
            <a:xfrm>
              <a:off x="7882752" y="3678171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E2735"/>
                  </a:solidFill>
                  <a:cs typeface="+mn-ea"/>
                  <a:sym typeface="+mn-lt"/>
                </a:rPr>
                <a:t>风险分析及对策</a:t>
              </a:r>
              <a:endParaRPr lang="zh-CN" altLang="en-US" sz="24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882752" y="4140522"/>
              <a:ext cx="30371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ANALYSIS &amp; MEASURE DETAILS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882752" y="4998680"/>
            <a:ext cx="3228961" cy="800905"/>
            <a:chOff x="7882752" y="4991593"/>
            <a:chExt cx="3228961" cy="800905"/>
          </a:xfrm>
        </p:grpSpPr>
        <p:sp>
          <p:nvSpPr>
            <p:cNvPr id="61" name="文本框 60"/>
            <p:cNvSpPr txBox="1"/>
            <p:nvPr/>
          </p:nvSpPr>
          <p:spPr>
            <a:xfrm>
              <a:off x="7882752" y="499159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1E2735"/>
                  </a:solidFill>
                  <a:cs typeface="+mn-ea"/>
                  <a:sym typeface="+mn-lt"/>
                </a:rPr>
                <a:t>财务与融资</a:t>
              </a:r>
              <a:endParaRPr lang="zh-CN" altLang="en-US" sz="24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882752" y="5453944"/>
              <a:ext cx="3228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CAPTITAL FINANCING PROPOSAL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3728562" y="5799527"/>
            <a:ext cx="4809911" cy="369332"/>
            <a:chOff x="3728562" y="5734735"/>
            <a:chExt cx="4809911" cy="369332"/>
          </a:xfrm>
        </p:grpSpPr>
        <p:pic>
          <p:nvPicPr>
            <p:cNvPr id="74" name="图形 7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28562" y="5794963"/>
              <a:ext cx="248877" cy="248877"/>
            </a:xfrm>
            <a:prstGeom prst="rect">
              <a:avLst/>
            </a:prstGeom>
          </p:spPr>
        </p:pic>
        <p:sp>
          <p:nvSpPr>
            <p:cNvPr id="75" name="文本框 74"/>
            <p:cNvSpPr txBox="1"/>
            <p:nvPr/>
          </p:nvSpPr>
          <p:spPr>
            <a:xfrm>
              <a:off x="4046466" y="5734735"/>
              <a:ext cx="17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>
                      <a:alpha val="30000"/>
                    </a:schemeClr>
                  </a:solidFill>
                  <a:cs typeface="+mn-ea"/>
                  <a:sym typeface="+mn-lt"/>
                </a:rPr>
                <a:t>COMAPNY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76" name="图形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962" y="5794963"/>
              <a:ext cx="248877" cy="248877"/>
            </a:xfrm>
            <a:prstGeom prst="rect">
              <a:avLst/>
            </a:prstGeom>
          </p:spPr>
        </p:pic>
        <p:sp>
          <p:nvSpPr>
            <p:cNvPr id="77" name="文本框 76"/>
            <p:cNvSpPr txBox="1"/>
            <p:nvPr/>
          </p:nvSpPr>
          <p:spPr>
            <a:xfrm>
              <a:off x="6738866" y="5734735"/>
              <a:ext cx="17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>
                      <a:alpha val="30000"/>
                    </a:schemeClr>
                  </a:solidFill>
                  <a:cs typeface="+mn-ea"/>
                  <a:sym typeface="+mn-lt"/>
                </a:rPr>
                <a:t>AUTHOR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6095999" y="5736250"/>
              <a:ext cx="0" cy="366302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78"/>
          <p:cNvSpPr txBox="1"/>
          <p:nvPr/>
        </p:nvSpPr>
        <p:spPr>
          <a:xfrm>
            <a:off x="4930443" y="689140"/>
            <a:ext cx="237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>
                    <a:alpha val="30000"/>
                  </a:schemeClr>
                </a:solidFill>
                <a:cs typeface="+mn-ea"/>
                <a:sym typeface="+mn-lt"/>
              </a:rPr>
              <a:t>-PROJECT-</a:t>
            </a:r>
            <a:endParaRPr lang="zh-CN" altLang="en-US" dirty="0">
              <a:solidFill>
                <a:schemeClr val="bg1">
                  <a:alpha val="3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964522" y="2000900"/>
            <a:ext cx="4288353" cy="2836178"/>
            <a:chOff x="3919477" y="2010911"/>
            <a:chExt cx="4288353" cy="2836178"/>
          </a:xfrm>
        </p:grpSpPr>
        <p:pic>
          <p:nvPicPr>
            <p:cNvPr id="81" name="图形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2248" y="2010911"/>
              <a:ext cx="902811" cy="1015663"/>
            </a:xfrm>
            <a:prstGeom prst="rect">
              <a:avLst/>
            </a:prstGeom>
          </p:spPr>
        </p:pic>
        <p:sp>
          <p:nvSpPr>
            <p:cNvPr id="82" name="文本框 81"/>
            <p:cNvSpPr txBox="1"/>
            <p:nvPr/>
          </p:nvSpPr>
          <p:spPr>
            <a:xfrm>
              <a:off x="4691322" y="2988474"/>
              <a:ext cx="27446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cs typeface="+mn-ea"/>
                  <a:sym typeface="+mn-lt"/>
                </a:rPr>
                <a:t>Thanks</a:t>
              </a:r>
              <a:endParaRPr lang="zh-CN" altLang="en-US" sz="6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4298353" y="3862204"/>
              <a:ext cx="353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THANK FOR EVERYONE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919477" y="4262314"/>
              <a:ext cx="42883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感谢大家的帮助与支持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97078" y="279112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Fn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26174" y="2424711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1E2735"/>
                </a:solidFill>
                <a:cs typeface="+mn-ea"/>
                <a:sym typeface="+mn-lt"/>
              </a:rPr>
              <a:t>本文档使用相关字体</a:t>
            </a:r>
            <a:endParaRPr lang="zh-CN" altLang="en-US" sz="36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4" name="十字形 3"/>
          <p:cNvSpPr/>
          <p:nvPr/>
        </p:nvSpPr>
        <p:spPr>
          <a:xfrm>
            <a:off x="5891128" y="4016504"/>
            <a:ext cx="413385" cy="413385"/>
          </a:xfrm>
          <a:prstGeom prst="plus">
            <a:avLst>
              <a:gd name="adj" fmla="val 40361"/>
            </a:avLst>
          </a:prstGeom>
          <a:solidFill>
            <a:srgbClr val="E7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259675" y="3876455"/>
            <a:ext cx="827342" cy="827342"/>
          </a:xfrm>
          <a:prstGeom prst="ellipse">
            <a:avLst/>
          </a:prstGeom>
          <a:solidFill>
            <a:srgbClr val="2333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cs typeface="+mn-ea"/>
                <a:sym typeface="+mn-lt"/>
              </a:rPr>
              <a:t>中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128576" y="3876455"/>
            <a:ext cx="827342" cy="827342"/>
          </a:xfrm>
          <a:prstGeom prst="ellipse">
            <a:avLst/>
          </a:prstGeom>
          <a:solidFill>
            <a:srgbClr val="F58B1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cs typeface="+mn-ea"/>
                <a:sym typeface="+mn-lt"/>
              </a:rPr>
              <a:t>英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2868" y="477683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1E2735"/>
                </a:solidFill>
                <a:cs typeface="+mn-ea"/>
                <a:sym typeface="+mn-lt"/>
              </a:rPr>
              <a:t>微软雅黑</a:t>
            </a:r>
            <a:endParaRPr lang="zh-CN" altLang="en-US" sz="28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7304" y="4776834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1E2735"/>
                </a:solidFill>
                <a:cs typeface="+mn-ea"/>
                <a:sym typeface="+mn-lt"/>
              </a:rPr>
              <a:t>Segoe UI</a:t>
            </a:r>
            <a:endParaRPr lang="zh-CN" altLang="en-US" sz="28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55871" y="3018588"/>
            <a:ext cx="5280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1E2735"/>
                </a:solidFill>
                <a:cs typeface="+mn-ea"/>
                <a:sym typeface="+mn-lt"/>
              </a:rPr>
              <a:t>仅用于个人非商业行为使用</a:t>
            </a:r>
            <a:endParaRPr lang="zh-CN" altLang="en-US" sz="2800" dirty="0">
              <a:solidFill>
                <a:srgbClr val="1E2735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015536" y="1959280"/>
            <a:ext cx="3341029" cy="2162557"/>
            <a:chOff x="4378396" y="1751979"/>
            <a:chExt cx="3341029" cy="2162557"/>
          </a:xfrm>
        </p:grpSpPr>
        <p:pic>
          <p:nvPicPr>
            <p:cNvPr id="39" name="图形 38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597505" y="1751979"/>
              <a:ext cx="902811" cy="1015663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4814854" y="2781173"/>
              <a:ext cx="24681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Chapter</a:t>
              </a:r>
              <a:endParaRPr lang="zh-CN" altLang="en-US" sz="5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78396" y="3545204"/>
              <a:ext cx="3341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COMPANY BUSINESS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30470" y="5879732"/>
            <a:ext cx="2117511" cy="369332"/>
            <a:chOff x="6420962" y="5734735"/>
            <a:chExt cx="2117511" cy="369332"/>
          </a:xfrm>
        </p:grpSpPr>
        <p:pic>
          <p:nvPicPr>
            <p:cNvPr id="46" name="图形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0962" y="5794963"/>
              <a:ext cx="248877" cy="248877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6738866" y="5734735"/>
              <a:ext cx="17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>
                      <a:alpha val="30000"/>
                    </a:schemeClr>
                  </a:solidFill>
                  <a:cs typeface="+mn-ea"/>
                  <a:sym typeface="+mn-lt"/>
                </a:rPr>
                <a:t>AUTHOR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62673" y="1661610"/>
            <a:ext cx="3909511" cy="3649080"/>
            <a:chOff x="6891324" y="1668268"/>
            <a:chExt cx="3909511" cy="3649080"/>
          </a:xfrm>
        </p:grpSpPr>
        <p:sp>
          <p:nvSpPr>
            <p:cNvPr id="20" name="文本框 19"/>
            <p:cNvSpPr txBox="1"/>
            <p:nvPr/>
          </p:nvSpPr>
          <p:spPr>
            <a:xfrm>
              <a:off x="6932553" y="3752505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1E2735"/>
                  </a:solidFill>
                  <a:cs typeface="+mn-ea"/>
                  <a:sym typeface="+mn-lt"/>
                </a:rPr>
                <a:t>公司及项目</a:t>
              </a:r>
              <a:endParaRPr lang="zh-CN" altLang="en-US" sz="32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932553" y="4278356"/>
              <a:ext cx="27487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COMPANY &amp; PROJECT INFO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891324" y="1668268"/>
              <a:ext cx="155363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600" dirty="0">
                  <a:solidFill>
                    <a:srgbClr val="233344"/>
                  </a:solidFill>
                  <a:cs typeface="+mn-ea"/>
                  <a:sym typeface="+mn-lt"/>
                </a:rPr>
                <a:t>01</a:t>
              </a:r>
              <a:endParaRPr lang="zh-CN" altLang="en-US" sz="9600" dirty="0">
                <a:solidFill>
                  <a:srgbClr val="233344"/>
                </a:solidFill>
                <a:cs typeface="+mn-ea"/>
                <a:sym typeface="+mn-lt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>
              <a:off x="6891324" y="3430704"/>
              <a:ext cx="3909511" cy="0"/>
            </a:xfrm>
            <a:prstGeom prst="line">
              <a:avLst/>
            </a:prstGeom>
            <a:ln>
              <a:solidFill>
                <a:srgbClr val="B3B3B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6932553" y="4727763"/>
              <a:ext cx="3868282" cy="58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  <a:alpha val="70000"/>
                    </a:schemeClr>
                  </a:solidFill>
                  <a:cs typeface="+mn-ea"/>
                  <a:sym typeface="+mn-lt"/>
                </a:rPr>
                <a:t>正文内容，本段适应大段文字章节。如果文字较多的内容描述比较适合放在这里。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567795" y="41148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商业计划书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7062587" y="1735798"/>
            <a:ext cx="2949789" cy="2205806"/>
          </a:xfrm>
          <a:prstGeom prst="rect">
            <a:avLst/>
          </a:prstGeom>
          <a:solidFill>
            <a:srgbClr val="1E2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062586" y="1938889"/>
            <a:ext cx="2949789" cy="1799625"/>
          </a:xfrm>
          <a:prstGeom prst="rect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70419" y="3218108"/>
            <a:ext cx="5125582" cy="1871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正文内容，本段适应大段文字章节。如果文字较多的内容描述比较适合放在这里。请在此修改的内容，或者将内容粘贴到记事本后，复制到此段落中。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如果文字过多，可右键修改“段落”调节合适的行间距。请在此修改您的内容，或者将内容粘贴到记事本后，复制到此段落中。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420334" y="218847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项目名称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420334" y="2666418"/>
            <a:ext cx="2234294" cy="84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项目描述，单击此处添加简短说明，请您在此修改您的内容。</a:t>
            </a:r>
            <a:endParaRPr lang="zh-CN" altLang="en-US" sz="1600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2587" y="4066134"/>
            <a:ext cx="2949789" cy="2217039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10145316" y="1735797"/>
            <a:ext cx="1063565" cy="4547375"/>
          </a:xfrm>
          <a:prstGeom prst="rect">
            <a:avLst/>
          </a:prstGeom>
          <a:solidFill>
            <a:srgbClr val="1E2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977518" y="2121539"/>
            <a:ext cx="2857770" cy="941590"/>
            <a:chOff x="7882752" y="910644"/>
            <a:chExt cx="2857770" cy="941590"/>
          </a:xfrm>
        </p:grpSpPr>
        <p:sp>
          <p:nvSpPr>
            <p:cNvPr id="72" name="文本框 71"/>
            <p:cNvSpPr txBox="1"/>
            <p:nvPr/>
          </p:nvSpPr>
          <p:spPr>
            <a:xfrm>
              <a:off x="7882752" y="910644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公司及项目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7882752" y="1513680"/>
              <a:ext cx="2857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COMPANY &amp; PROJECT INFO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064260" y="5285699"/>
            <a:ext cx="1755140" cy="520700"/>
            <a:chOff x="1079500" y="5245100"/>
            <a:chExt cx="1755140" cy="520700"/>
          </a:xfrm>
        </p:grpSpPr>
        <p:sp>
          <p:nvSpPr>
            <p:cNvPr id="74" name="矩形: 圆角 73"/>
            <p:cNvSpPr/>
            <p:nvPr/>
          </p:nvSpPr>
          <p:spPr>
            <a:xfrm>
              <a:off x="1079500" y="5245100"/>
              <a:ext cx="1755140" cy="520700"/>
            </a:xfrm>
            <a:prstGeom prst="roundRect">
              <a:avLst>
                <a:gd name="adj" fmla="val 50000"/>
              </a:avLst>
            </a:prstGeom>
            <a:solidFill>
              <a:srgbClr val="F58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181537" y="5274618"/>
              <a:ext cx="15510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SUBTITLE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矩形 78"/>
          <p:cNvSpPr/>
          <p:nvPr/>
        </p:nvSpPr>
        <p:spPr>
          <a:xfrm>
            <a:off x="10253966" y="1735797"/>
            <a:ext cx="802532" cy="4547375"/>
          </a:xfrm>
          <a:prstGeom prst="rect">
            <a:avLst/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0" name="矩形 79"/>
          <p:cNvSpPr/>
          <p:nvPr/>
        </p:nvSpPr>
        <p:spPr>
          <a:xfrm rot="5400000">
            <a:off x="8626401" y="3523673"/>
            <a:ext cx="40722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b="1" dirty="0">
                <a:solidFill>
                  <a:schemeClr val="bg1">
                    <a:alpha val="20000"/>
                  </a:schemeClr>
                </a:solidFill>
                <a:cs typeface="+mn-ea"/>
                <a:sym typeface="+mn-lt"/>
              </a:rPr>
              <a:t>Service IP</a:t>
            </a:r>
            <a:endParaRPr lang="zh-CN" altLang="en-US" sz="6600" b="1" dirty="0">
              <a:solidFill>
                <a:schemeClr val="bg1">
                  <a:alpha val="2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70924" y="39714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33" name="太阳形 44"/>
          <p:cNvSpPr>
            <a:spLocks noChangeArrowheads="1"/>
          </p:cNvSpPr>
          <p:nvPr/>
        </p:nvSpPr>
        <p:spPr bwMode="auto">
          <a:xfrm>
            <a:off x="8772692" y="4109722"/>
            <a:ext cx="452332" cy="451650"/>
          </a:xfrm>
          <a:custGeom>
            <a:avLst/>
            <a:gdLst>
              <a:gd name="T0" fmla="*/ 1562 w 12825"/>
              <a:gd name="T1" fmla="*/ 11263 h 12824"/>
              <a:gd name="T2" fmla="*/ 5333 w 12825"/>
              <a:gd name="T3" fmla="*/ 12824 h 12824"/>
              <a:gd name="T4" fmla="*/ 9103 w 12825"/>
              <a:gd name="T5" fmla="*/ 11263 h 12824"/>
              <a:gd name="T6" fmla="*/ 10665 w 12825"/>
              <a:gd name="T7" fmla="*/ 7492 h 12824"/>
              <a:gd name="T8" fmla="*/ 9742 w 12825"/>
              <a:gd name="T9" fmla="*/ 4491 h 12824"/>
              <a:gd name="T10" fmla="*/ 10477 w 12825"/>
              <a:gd name="T11" fmla="*/ 3797 h 12824"/>
              <a:gd name="T12" fmla="*/ 12411 w 12825"/>
              <a:gd name="T13" fmla="*/ 990 h 12824"/>
              <a:gd name="T14" fmla="*/ 11835 w 12825"/>
              <a:gd name="T15" fmla="*/ 414 h 12824"/>
              <a:gd name="T16" fmla="*/ 8826 w 12825"/>
              <a:gd name="T17" fmla="*/ 2552 h 12824"/>
              <a:gd name="T18" fmla="*/ 7409 w 12825"/>
              <a:gd name="T19" fmla="*/ 2578 h 12824"/>
              <a:gd name="T20" fmla="*/ 3257 w 12825"/>
              <a:gd name="T21" fmla="*/ 2578 h 12824"/>
              <a:gd name="T22" fmla="*/ 419 w 12825"/>
              <a:gd name="T23" fmla="*/ 5416 h 12824"/>
              <a:gd name="T24" fmla="*/ 419 w 12825"/>
              <a:gd name="T25" fmla="*/ 9568 h 12824"/>
              <a:gd name="T26" fmla="*/ 5333 w 12825"/>
              <a:gd name="T27" fmla="*/ 10225 h 12824"/>
              <a:gd name="T28" fmla="*/ 5333 w 12825"/>
              <a:gd name="T29" fmla="*/ 4759 h 12824"/>
              <a:gd name="T30" fmla="*/ 6224 w 12825"/>
              <a:gd name="T31" fmla="*/ 5883 h 12824"/>
              <a:gd name="T32" fmla="*/ 3493 w 12825"/>
              <a:gd name="T33" fmla="*/ 7492 h 12824"/>
              <a:gd name="T34" fmla="*/ 7172 w 12825"/>
              <a:gd name="T35" fmla="*/ 7492 h 12824"/>
              <a:gd name="T36" fmla="*/ 7690 w 12825"/>
              <a:gd name="T37" fmla="*/ 6111 h 12824"/>
              <a:gd name="T38" fmla="*/ 8853 w 12825"/>
              <a:gd name="T39" fmla="*/ 3825 h 12824"/>
              <a:gd name="T40" fmla="*/ 9459 w 12825"/>
              <a:gd name="T41" fmla="*/ 3163 h 12824"/>
              <a:gd name="T42" fmla="*/ 9646 w 12825"/>
              <a:gd name="T43" fmla="*/ 2974 h 12824"/>
              <a:gd name="T44" fmla="*/ 10833 w 12825"/>
              <a:gd name="T45" fmla="*/ 1992 h 12824"/>
              <a:gd name="T46" fmla="*/ 9849 w 12825"/>
              <a:gd name="T47" fmla="*/ 3181 h 12824"/>
              <a:gd name="T48" fmla="*/ 9661 w 12825"/>
              <a:gd name="T49" fmla="*/ 3365 h 12824"/>
              <a:gd name="T50" fmla="*/ 8999 w 12825"/>
              <a:gd name="T51" fmla="*/ 3972 h 12824"/>
              <a:gd name="T52" fmla="*/ 8528 w 12825"/>
              <a:gd name="T53" fmla="*/ 4372 h 12824"/>
              <a:gd name="T54" fmla="*/ 8453 w 12825"/>
              <a:gd name="T55" fmla="*/ 4297 h 12824"/>
              <a:gd name="T56" fmla="*/ 8853 w 12825"/>
              <a:gd name="T57" fmla="*/ 3825 h 12824"/>
              <a:gd name="T58" fmla="*/ 5333 w 12825"/>
              <a:gd name="T59" fmla="*/ 8465 h 12824"/>
              <a:gd name="T60" fmla="*/ 5333 w 12825"/>
              <a:gd name="T61" fmla="*/ 6519 h 12824"/>
              <a:gd name="T62" fmla="*/ 5199 w 12825"/>
              <a:gd name="T63" fmla="*/ 7626 h 12824"/>
              <a:gd name="T64" fmla="*/ 6305 w 12825"/>
              <a:gd name="T65" fmla="*/ 7492 h 12824"/>
              <a:gd name="T66" fmla="*/ 5333 w 12825"/>
              <a:gd name="T67" fmla="*/ 3026 h 12824"/>
              <a:gd name="T68" fmla="*/ 7225 w 12825"/>
              <a:gd name="T69" fmla="*/ 4429 h 12824"/>
              <a:gd name="T70" fmla="*/ 2788 w 12825"/>
              <a:gd name="T71" fmla="*/ 4947 h 12824"/>
              <a:gd name="T72" fmla="*/ 2788 w 12825"/>
              <a:gd name="T73" fmla="*/ 10037 h 12824"/>
              <a:gd name="T74" fmla="*/ 7878 w 12825"/>
              <a:gd name="T75" fmla="*/ 10037 h 12824"/>
              <a:gd name="T76" fmla="*/ 8396 w 12825"/>
              <a:gd name="T77" fmla="*/ 5599 h 12824"/>
              <a:gd name="T78" fmla="*/ 9799 w 12825"/>
              <a:gd name="T79" fmla="*/ 7492 h 12824"/>
              <a:gd name="T80" fmla="*/ 5333 w 12825"/>
              <a:gd name="T81" fmla="*/ 11958 h 12824"/>
              <a:gd name="T82" fmla="*/ 867 w 12825"/>
              <a:gd name="T83" fmla="*/ 7492 h 12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25" h="12824">
                <a:moveTo>
                  <a:pt x="419" y="9568"/>
                </a:moveTo>
                <a:cubicBezTo>
                  <a:pt x="688" y="10203"/>
                  <a:pt x="1072" y="10773"/>
                  <a:pt x="1562" y="11263"/>
                </a:cubicBezTo>
                <a:cubicBezTo>
                  <a:pt x="2052" y="11752"/>
                  <a:pt x="2622" y="12137"/>
                  <a:pt x="3257" y="12405"/>
                </a:cubicBezTo>
                <a:cubicBezTo>
                  <a:pt x="3915" y="12683"/>
                  <a:pt x="4613" y="12824"/>
                  <a:pt x="5333" y="12824"/>
                </a:cubicBezTo>
                <a:cubicBezTo>
                  <a:pt x="6052" y="12824"/>
                  <a:pt x="6751" y="12683"/>
                  <a:pt x="7409" y="12405"/>
                </a:cubicBezTo>
                <a:cubicBezTo>
                  <a:pt x="8044" y="12137"/>
                  <a:pt x="8614" y="11752"/>
                  <a:pt x="9103" y="11263"/>
                </a:cubicBezTo>
                <a:cubicBezTo>
                  <a:pt x="9593" y="10773"/>
                  <a:pt x="9978" y="10203"/>
                  <a:pt x="10246" y="9568"/>
                </a:cubicBezTo>
                <a:cubicBezTo>
                  <a:pt x="10524" y="8910"/>
                  <a:pt x="10665" y="8212"/>
                  <a:pt x="10665" y="7492"/>
                </a:cubicBezTo>
                <a:cubicBezTo>
                  <a:pt x="10665" y="6772"/>
                  <a:pt x="10524" y="6074"/>
                  <a:pt x="10246" y="5416"/>
                </a:cubicBezTo>
                <a:cubicBezTo>
                  <a:pt x="10108" y="5090"/>
                  <a:pt x="9939" y="4781"/>
                  <a:pt x="9742" y="4491"/>
                </a:cubicBezTo>
                <a:cubicBezTo>
                  <a:pt x="9917" y="4335"/>
                  <a:pt x="10095" y="4170"/>
                  <a:pt x="10273" y="3998"/>
                </a:cubicBezTo>
                <a:cubicBezTo>
                  <a:pt x="10347" y="3927"/>
                  <a:pt x="10436" y="3840"/>
                  <a:pt x="10477" y="3797"/>
                </a:cubicBezTo>
                <a:lnTo>
                  <a:pt x="10477" y="3797"/>
                </a:lnTo>
                <a:cubicBezTo>
                  <a:pt x="11768" y="2507"/>
                  <a:pt x="12385" y="1051"/>
                  <a:pt x="12411" y="990"/>
                </a:cubicBezTo>
                <a:lnTo>
                  <a:pt x="12825" y="0"/>
                </a:lnTo>
                <a:lnTo>
                  <a:pt x="11835" y="414"/>
                </a:lnTo>
                <a:cubicBezTo>
                  <a:pt x="11774" y="439"/>
                  <a:pt x="10319" y="1056"/>
                  <a:pt x="9029" y="2346"/>
                </a:cubicBezTo>
                <a:cubicBezTo>
                  <a:pt x="9015" y="2359"/>
                  <a:pt x="8943" y="2431"/>
                  <a:pt x="8826" y="2552"/>
                </a:cubicBezTo>
                <a:cubicBezTo>
                  <a:pt x="8654" y="2729"/>
                  <a:pt x="8489" y="2907"/>
                  <a:pt x="8334" y="3083"/>
                </a:cubicBezTo>
                <a:cubicBezTo>
                  <a:pt x="8044" y="2885"/>
                  <a:pt x="7735" y="2716"/>
                  <a:pt x="7409" y="2578"/>
                </a:cubicBezTo>
                <a:cubicBezTo>
                  <a:pt x="6751" y="2300"/>
                  <a:pt x="6052" y="2159"/>
                  <a:pt x="5333" y="2159"/>
                </a:cubicBezTo>
                <a:cubicBezTo>
                  <a:pt x="4613" y="2159"/>
                  <a:pt x="3915" y="2300"/>
                  <a:pt x="3257" y="2578"/>
                </a:cubicBezTo>
                <a:cubicBezTo>
                  <a:pt x="2622" y="2847"/>
                  <a:pt x="2052" y="3231"/>
                  <a:pt x="1562" y="3721"/>
                </a:cubicBezTo>
                <a:cubicBezTo>
                  <a:pt x="1072" y="4211"/>
                  <a:pt x="688" y="4781"/>
                  <a:pt x="419" y="5416"/>
                </a:cubicBezTo>
                <a:cubicBezTo>
                  <a:pt x="141" y="6074"/>
                  <a:pt x="0" y="6772"/>
                  <a:pt x="0" y="7492"/>
                </a:cubicBezTo>
                <a:cubicBezTo>
                  <a:pt x="0" y="8212"/>
                  <a:pt x="141" y="8910"/>
                  <a:pt x="419" y="9568"/>
                </a:cubicBezTo>
                <a:close/>
                <a:moveTo>
                  <a:pt x="8065" y="7492"/>
                </a:moveTo>
                <a:cubicBezTo>
                  <a:pt x="8065" y="8999"/>
                  <a:pt x="6840" y="10225"/>
                  <a:pt x="5333" y="10225"/>
                </a:cubicBezTo>
                <a:cubicBezTo>
                  <a:pt x="3826" y="10225"/>
                  <a:pt x="2600" y="8999"/>
                  <a:pt x="2600" y="7492"/>
                </a:cubicBezTo>
                <a:cubicBezTo>
                  <a:pt x="2600" y="5985"/>
                  <a:pt x="3826" y="4759"/>
                  <a:pt x="5333" y="4759"/>
                </a:cubicBezTo>
                <a:cubicBezTo>
                  <a:pt x="5836" y="4759"/>
                  <a:pt x="6308" y="4896"/>
                  <a:pt x="6714" y="5135"/>
                </a:cubicBezTo>
                <a:cubicBezTo>
                  <a:pt x="6548" y="5374"/>
                  <a:pt x="6383" y="5625"/>
                  <a:pt x="6224" y="5883"/>
                </a:cubicBezTo>
                <a:cubicBezTo>
                  <a:pt x="5960" y="5736"/>
                  <a:pt x="5656" y="5652"/>
                  <a:pt x="5333" y="5652"/>
                </a:cubicBezTo>
                <a:cubicBezTo>
                  <a:pt x="4318" y="5652"/>
                  <a:pt x="3493" y="6478"/>
                  <a:pt x="3493" y="7492"/>
                </a:cubicBezTo>
                <a:cubicBezTo>
                  <a:pt x="3493" y="8506"/>
                  <a:pt x="4318" y="9331"/>
                  <a:pt x="5333" y="9331"/>
                </a:cubicBezTo>
                <a:cubicBezTo>
                  <a:pt x="6347" y="9331"/>
                  <a:pt x="7172" y="8506"/>
                  <a:pt x="7172" y="7492"/>
                </a:cubicBezTo>
                <a:cubicBezTo>
                  <a:pt x="7172" y="7169"/>
                  <a:pt x="7088" y="6865"/>
                  <a:pt x="6941" y="6600"/>
                </a:cubicBezTo>
                <a:cubicBezTo>
                  <a:pt x="7200" y="6441"/>
                  <a:pt x="7450" y="6276"/>
                  <a:pt x="7690" y="6111"/>
                </a:cubicBezTo>
                <a:cubicBezTo>
                  <a:pt x="7928" y="6516"/>
                  <a:pt x="8065" y="6988"/>
                  <a:pt x="8065" y="7492"/>
                </a:cubicBezTo>
                <a:close/>
                <a:moveTo>
                  <a:pt x="8853" y="3825"/>
                </a:moveTo>
                <a:cubicBezTo>
                  <a:pt x="8907" y="3763"/>
                  <a:pt x="8962" y="3700"/>
                  <a:pt x="9018" y="3637"/>
                </a:cubicBezTo>
                <a:cubicBezTo>
                  <a:pt x="9158" y="3481"/>
                  <a:pt x="9305" y="3322"/>
                  <a:pt x="9459" y="3163"/>
                </a:cubicBezTo>
                <a:lnTo>
                  <a:pt x="9460" y="3162"/>
                </a:lnTo>
                <a:cubicBezTo>
                  <a:pt x="9577" y="3041"/>
                  <a:pt x="9645" y="2974"/>
                  <a:pt x="9646" y="2974"/>
                </a:cubicBezTo>
                <a:lnTo>
                  <a:pt x="9649" y="2970"/>
                </a:lnTo>
                <a:cubicBezTo>
                  <a:pt x="10042" y="2577"/>
                  <a:pt x="10456" y="2251"/>
                  <a:pt x="10833" y="1992"/>
                </a:cubicBezTo>
                <a:cubicBezTo>
                  <a:pt x="10573" y="2369"/>
                  <a:pt x="10247" y="2782"/>
                  <a:pt x="9855" y="3175"/>
                </a:cubicBezTo>
                <a:lnTo>
                  <a:pt x="9849" y="3181"/>
                </a:lnTo>
                <a:cubicBezTo>
                  <a:pt x="9837" y="3193"/>
                  <a:pt x="9772" y="3259"/>
                  <a:pt x="9662" y="3364"/>
                </a:cubicBezTo>
                <a:lnTo>
                  <a:pt x="9661" y="3365"/>
                </a:lnTo>
                <a:cubicBezTo>
                  <a:pt x="9503" y="3519"/>
                  <a:pt x="9344" y="3667"/>
                  <a:pt x="9187" y="3807"/>
                </a:cubicBezTo>
                <a:cubicBezTo>
                  <a:pt x="9124" y="3863"/>
                  <a:pt x="9061" y="3918"/>
                  <a:pt x="8999" y="3972"/>
                </a:cubicBezTo>
                <a:lnTo>
                  <a:pt x="8996" y="3974"/>
                </a:lnTo>
                <a:cubicBezTo>
                  <a:pt x="8857" y="4096"/>
                  <a:pt x="8700" y="4230"/>
                  <a:pt x="8528" y="4372"/>
                </a:cubicBezTo>
                <a:cubicBezTo>
                  <a:pt x="8406" y="4473"/>
                  <a:pt x="8276" y="4578"/>
                  <a:pt x="8140" y="4685"/>
                </a:cubicBezTo>
                <a:cubicBezTo>
                  <a:pt x="8247" y="4548"/>
                  <a:pt x="8352" y="4419"/>
                  <a:pt x="8453" y="4297"/>
                </a:cubicBezTo>
                <a:cubicBezTo>
                  <a:pt x="8594" y="4125"/>
                  <a:pt x="8728" y="3968"/>
                  <a:pt x="8851" y="3828"/>
                </a:cubicBezTo>
                <a:lnTo>
                  <a:pt x="8853" y="3825"/>
                </a:lnTo>
                <a:close/>
                <a:moveTo>
                  <a:pt x="6305" y="7492"/>
                </a:moveTo>
                <a:cubicBezTo>
                  <a:pt x="6305" y="8028"/>
                  <a:pt x="5869" y="8465"/>
                  <a:pt x="5333" y="8465"/>
                </a:cubicBezTo>
                <a:cubicBezTo>
                  <a:pt x="4796" y="8465"/>
                  <a:pt x="4360" y="8028"/>
                  <a:pt x="4360" y="7492"/>
                </a:cubicBezTo>
                <a:cubicBezTo>
                  <a:pt x="4360" y="6955"/>
                  <a:pt x="4796" y="6519"/>
                  <a:pt x="5333" y="6519"/>
                </a:cubicBezTo>
                <a:cubicBezTo>
                  <a:pt x="5495" y="6519"/>
                  <a:pt x="5648" y="6559"/>
                  <a:pt x="5782" y="6630"/>
                </a:cubicBezTo>
                <a:lnTo>
                  <a:pt x="5199" y="7626"/>
                </a:lnTo>
                <a:lnTo>
                  <a:pt x="6195" y="7042"/>
                </a:lnTo>
                <a:cubicBezTo>
                  <a:pt x="6265" y="7177"/>
                  <a:pt x="6305" y="7330"/>
                  <a:pt x="6305" y="7492"/>
                </a:cubicBezTo>
                <a:close/>
                <a:moveTo>
                  <a:pt x="2175" y="4334"/>
                </a:moveTo>
                <a:cubicBezTo>
                  <a:pt x="3018" y="3490"/>
                  <a:pt x="4140" y="3026"/>
                  <a:pt x="5333" y="3026"/>
                </a:cubicBezTo>
                <a:cubicBezTo>
                  <a:pt x="6210" y="3026"/>
                  <a:pt x="7048" y="3277"/>
                  <a:pt x="7766" y="3746"/>
                </a:cubicBezTo>
                <a:cubicBezTo>
                  <a:pt x="7595" y="3954"/>
                  <a:pt x="7412" y="4183"/>
                  <a:pt x="7225" y="4429"/>
                </a:cubicBezTo>
                <a:cubicBezTo>
                  <a:pt x="6662" y="4080"/>
                  <a:pt x="6012" y="3892"/>
                  <a:pt x="5333" y="3892"/>
                </a:cubicBezTo>
                <a:cubicBezTo>
                  <a:pt x="4371" y="3892"/>
                  <a:pt x="3467" y="4267"/>
                  <a:pt x="2788" y="4947"/>
                </a:cubicBezTo>
                <a:cubicBezTo>
                  <a:pt x="2108" y="5626"/>
                  <a:pt x="1733" y="6530"/>
                  <a:pt x="1733" y="7492"/>
                </a:cubicBezTo>
                <a:cubicBezTo>
                  <a:pt x="1733" y="8453"/>
                  <a:pt x="2108" y="9357"/>
                  <a:pt x="2788" y="10037"/>
                </a:cubicBezTo>
                <a:cubicBezTo>
                  <a:pt x="3467" y="10717"/>
                  <a:pt x="4371" y="11091"/>
                  <a:pt x="5333" y="11091"/>
                </a:cubicBezTo>
                <a:cubicBezTo>
                  <a:pt x="6294" y="11091"/>
                  <a:pt x="7198" y="10717"/>
                  <a:pt x="7878" y="10037"/>
                </a:cubicBezTo>
                <a:cubicBezTo>
                  <a:pt x="8558" y="9357"/>
                  <a:pt x="8932" y="8453"/>
                  <a:pt x="8932" y="7492"/>
                </a:cubicBezTo>
                <a:cubicBezTo>
                  <a:pt x="8932" y="6813"/>
                  <a:pt x="8745" y="6162"/>
                  <a:pt x="8396" y="5599"/>
                </a:cubicBezTo>
                <a:cubicBezTo>
                  <a:pt x="8642" y="5412"/>
                  <a:pt x="8871" y="5230"/>
                  <a:pt x="9079" y="5058"/>
                </a:cubicBezTo>
                <a:cubicBezTo>
                  <a:pt x="9547" y="5776"/>
                  <a:pt x="9799" y="6615"/>
                  <a:pt x="9799" y="7492"/>
                </a:cubicBezTo>
                <a:cubicBezTo>
                  <a:pt x="9799" y="8685"/>
                  <a:pt x="9334" y="9806"/>
                  <a:pt x="8491" y="10650"/>
                </a:cubicBezTo>
                <a:cubicBezTo>
                  <a:pt x="7647" y="11493"/>
                  <a:pt x="6526" y="11958"/>
                  <a:pt x="5333" y="11958"/>
                </a:cubicBezTo>
                <a:cubicBezTo>
                  <a:pt x="4140" y="11958"/>
                  <a:pt x="3018" y="11493"/>
                  <a:pt x="2175" y="10650"/>
                </a:cubicBezTo>
                <a:cubicBezTo>
                  <a:pt x="1331" y="9806"/>
                  <a:pt x="867" y="8685"/>
                  <a:pt x="867" y="7492"/>
                </a:cubicBezTo>
                <a:cubicBezTo>
                  <a:pt x="867" y="6299"/>
                  <a:pt x="1331" y="5177"/>
                  <a:pt x="2175" y="4334"/>
                </a:cubicBezTo>
                <a:close/>
              </a:path>
            </a:pathLst>
          </a:custGeom>
          <a:solidFill>
            <a:srgbClr val="F58B1E"/>
          </a:solidFill>
          <a:ln w="25400">
            <a:noFill/>
            <a:beve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82537" y="4371988"/>
            <a:ext cx="1415772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输入项目描述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70924" y="50818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34" name="太阳形 44"/>
          <p:cNvSpPr>
            <a:spLocks noChangeArrowheads="1"/>
          </p:cNvSpPr>
          <p:nvPr/>
        </p:nvSpPr>
        <p:spPr bwMode="auto">
          <a:xfrm>
            <a:off x="8772692" y="5276165"/>
            <a:ext cx="452332" cy="361760"/>
          </a:xfrm>
          <a:custGeom>
            <a:avLst/>
            <a:gdLst>
              <a:gd name="T0" fmla="*/ 3026 w 7370"/>
              <a:gd name="T1" fmla="*/ 4083 h 5903"/>
              <a:gd name="T2" fmla="*/ 5683 w 7370"/>
              <a:gd name="T3" fmla="*/ 1426 h 5903"/>
              <a:gd name="T4" fmla="*/ 6075 w 7370"/>
              <a:gd name="T5" fmla="*/ 1818 h 5903"/>
              <a:gd name="T6" fmla="*/ 3418 w 7370"/>
              <a:gd name="T7" fmla="*/ 4475 h 5903"/>
              <a:gd name="T8" fmla="*/ 3026 w 7370"/>
              <a:gd name="T9" fmla="*/ 4083 h 5903"/>
              <a:gd name="T10" fmla="*/ 2944 w 7370"/>
              <a:gd name="T11" fmla="*/ 2055 h 5903"/>
              <a:gd name="T12" fmla="*/ 3654 w 7370"/>
              <a:gd name="T13" fmla="*/ 1345 h 5903"/>
              <a:gd name="T14" fmla="*/ 4364 w 7370"/>
              <a:gd name="T15" fmla="*/ 2055 h 5903"/>
              <a:gd name="T16" fmla="*/ 3654 w 7370"/>
              <a:gd name="T17" fmla="*/ 2765 h 5903"/>
              <a:gd name="T18" fmla="*/ 2944 w 7370"/>
              <a:gd name="T19" fmla="*/ 2055 h 5903"/>
              <a:gd name="T20" fmla="*/ 3499 w 7370"/>
              <a:gd name="T21" fmla="*/ 2055 h 5903"/>
              <a:gd name="T22" fmla="*/ 3654 w 7370"/>
              <a:gd name="T23" fmla="*/ 2210 h 5903"/>
              <a:gd name="T24" fmla="*/ 3809 w 7370"/>
              <a:gd name="T25" fmla="*/ 2055 h 5903"/>
              <a:gd name="T26" fmla="*/ 3654 w 7370"/>
              <a:gd name="T27" fmla="*/ 1900 h 5903"/>
              <a:gd name="T28" fmla="*/ 3499 w 7370"/>
              <a:gd name="T29" fmla="*/ 2055 h 5903"/>
              <a:gd name="T30" fmla="*/ 6156 w 7370"/>
              <a:gd name="T31" fmla="*/ 3846 h 5903"/>
              <a:gd name="T32" fmla="*/ 5446 w 7370"/>
              <a:gd name="T33" fmla="*/ 4556 h 5903"/>
              <a:gd name="T34" fmla="*/ 4736 w 7370"/>
              <a:gd name="T35" fmla="*/ 3846 h 5903"/>
              <a:gd name="T36" fmla="*/ 5446 w 7370"/>
              <a:gd name="T37" fmla="*/ 3136 h 5903"/>
              <a:gd name="T38" fmla="*/ 6156 w 7370"/>
              <a:gd name="T39" fmla="*/ 3846 h 5903"/>
              <a:gd name="T40" fmla="*/ 5601 w 7370"/>
              <a:gd name="T41" fmla="*/ 3846 h 5903"/>
              <a:gd name="T42" fmla="*/ 5446 w 7370"/>
              <a:gd name="T43" fmla="*/ 3691 h 5903"/>
              <a:gd name="T44" fmla="*/ 5291 w 7370"/>
              <a:gd name="T45" fmla="*/ 3846 h 5903"/>
              <a:gd name="T46" fmla="*/ 5446 w 7370"/>
              <a:gd name="T47" fmla="*/ 4001 h 5903"/>
              <a:gd name="T48" fmla="*/ 5601 w 7370"/>
              <a:gd name="T49" fmla="*/ 3846 h 5903"/>
              <a:gd name="T50" fmla="*/ 7370 w 7370"/>
              <a:gd name="T51" fmla="*/ 0 h 5903"/>
              <a:gd name="T52" fmla="*/ 7370 w 7370"/>
              <a:gd name="T53" fmla="*/ 5903 h 5903"/>
              <a:gd name="T54" fmla="*/ 0 w 7370"/>
              <a:gd name="T55" fmla="*/ 5903 h 5903"/>
              <a:gd name="T56" fmla="*/ 0 w 7370"/>
              <a:gd name="T57" fmla="*/ 5098 h 5903"/>
              <a:gd name="T58" fmla="*/ 277 w 7370"/>
              <a:gd name="T59" fmla="*/ 5098 h 5903"/>
              <a:gd name="T60" fmla="*/ 506 w 7370"/>
              <a:gd name="T61" fmla="*/ 4869 h 5903"/>
              <a:gd name="T62" fmla="*/ 277 w 7370"/>
              <a:gd name="T63" fmla="*/ 4641 h 5903"/>
              <a:gd name="T64" fmla="*/ 0 w 7370"/>
              <a:gd name="T65" fmla="*/ 4641 h 5903"/>
              <a:gd name="T66" fmla="*/ 0 w 7370"/>
              <a:gd name="T67" fmla="*/ 3818 h 5903"/>
              <a:gd name="T68" fmla="*/ 277 w 7370"/>
              <a:gd name="T69" fmla="*/ 3818 h 5903"/>
              <a:gd name="T70" fmla="*/ 506 w 7370"/>
              <a:gd name="T71" fmla="*/ 3590 h 5903"/>
              <a:gd name="T72" fmla="*/ 277 w 7370"/>
              <a:gd name="T73" fmla="*/ 3361 h 5903"/>
              <a:gd name="T74" fmla="*/ 0 w 7370"/>
              <a:gd name="T75" fmla="*/ 3361 h 5903"/>
              <a:gd name="T76" fmla="*/ 0 w 7370"/>
              <a:gd name="T77" fmla="*/ 2540 h 5903"/>
              <a:gd name="T78" fmla="*/ 277 w 7370"/>
              <a:gd name="T79" fmla="*/ 2540 h 5903"/>
              <a:gd name="T80" fmla="*/ 506 w 7370"/>
              <a:gd name="T81" fmla="*/ 2311 h 5903"/>
              <a:gd name="T82" fmla="*/ 277 w 7370"/>
              <a:gd name="T83" fmla="*/ 2083 h 5903"/>
              <a:gd name="T84" fmla="*/ 0 w 7370"/>
              <a:gd name="T85" fmla="*/ 2083 h 5903"/>
              <a:gd name="T86" fmla="*/ 0 w 7370"/>
              <a:gd name="T87" fmla="*/ 1262 h 5903"/>
              <a:gd name="T88" fmla="*/ 277 w 7370"/>
              <a:gd name="T89" fmla="*/ 1262 h 5903"/>
              <a:gd name="T90" fmla="*/ 506 w 7370"/>
              <a:gd name="T91" fmla="*/ 1033 h 5903"/>
              <a:gd name="T92" fmla="*/ 277 w 7370"/>
              <a:gd name="T93" fmla="*/ 805 h 5903"/>
              <a:gd name="T94" fmla="*/ 0 w 7370"/>
              <a:gd name="T95" fmla="*/ 805 h 5903"/>
              <a:gd name="T96" fmla="*/ 0 w 7370"/>
              <a:gd name="T97" fmla="*/ 0 h 5903"/>
              <a:gd name="T98" fmla="*/ 7370 w 7370"/>
              <a:gd name="T99" fmla="*/ 0 h 5903"/>
              <a:gd name="T100" fmla="*/ 7370 w 7370"/>
              <a:gd name="T101" fmla="*/ 0 h 5903"/>
              <a:gd name="T102" fmla="*/ 6815 w 7370"/>
              <a:gd name="T103" fmla="*/ 554 h 5903"/>
              <a:gd name="T104" fmla="*/ 898 w 7370"/>
              <a:gd name="T105" fmla="*/ 554 h 5903"/>
              <a:gd name="T106" fmla="*/ 1061 w 7370"/>
              <a:gd name="T107" fmla="*/ 1033 h 5903"/>
              <a:gd name="T108" fmla="*/ 730 w 7370"/>
              <a:gd name="T109" fmla="*/ 1672 h 5903"/>
              <a:gd name="T110" fmla="*/ 1061 w 7370"/>
              <a:gd name="T111" fmla="*/ 2311 h 5903"/>
              <a:gd name="T112" fmla="*/ 730 w 7370"/>
              <a:gd name="T113" fmla="*/ 2950 h 5903"/>
              <a:gd name="T114" fmla="*/ 1061 w 7370"/>
              <a:gd name="T115" fmla="*/ 3589 h 5903"/>
              <a:gd name="T116" fmla="*/ 730 w 7370"/>
              <a:gd name="T117" fmla="*/ 4228 h 5903"/>
              <a:gd name="T118" fmla="*/ 1061 w 7370"/>
              <a:gd name="T119" fmla="*/ 4867 h 5903"/>
              <a:gd name="T120" fmla="*/ 898 w 7370"/>
              <a:gd name="T121" fmla="*/ 5346 h 5903"/>
              <a:gd name="T122" fmla="*/ 6815 w 7370"/>
              <a:gd name="T123" fmla="*/ 5346 h 5903"/>
              <a:gd name="T124" fmla="*/ 6815 w 7370"/>
              <a:gd name="T125" fmla="*/ 554 h 5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70" h="5903">
                <a:moveTo>
                  <a:pt x="3026" y="4083"/>
                </a:moveTo>
                <a:lnTo>
                  <a:pt x="5683" y="1426"/>
                </a:lnTo>
                <a:lnTo>
                  <a:pt x="6075" y="1818"/>
                </a:lnTo>
                <a:lnTo>
                  <a:pt x="3418" y="4475"/>
                </a:lnTo>
                <a:lnTo>
                  <a:pt x="3026" y="4083"/>
                </a:lnTo>
                <a:close/>
                <a:moveTo>
                  <a:pt x="2944" y="2055"/>
                </a:moveTo>
                <a:cubicBezTo>
                  <a:pt x="2944" y="1663"/>
                  <a:pt x="3262" y="1345"/>
                  <a:pt x="3654" y="1345"/>
                </a:cubicBezTo>
                <a:cubicBezTo>
                  <a:pt x="4046" y="1345"/>
                  <a:pt x="4364" y="1663"/>
                  <a:pt x="4364" y="2055"/>
                </a:cubicBezTo>
                <a:cubicBezTo>
                  <a:pt x="4364" y="2447"/>
                  <a:pt x="4046" y="2765"/>
                  <a:pt x="3654" y="2765"/>
                </a:cubicBezTo>
                <a:cubicBezTo>
                  <a:pt x="3263" y="2765"/>
                  <a:pt x="2944" y="2447"/>
                  <a:pt x="2944" y="2055"/>
                </a:cubicBezTo>
                <a:close/>
                <a:moveTo>
                  <a:pt x="3499" y="2055"/>
                </a:moveTo>
                <a:cubicBezTo>
                  <a:pt x="3499" y="2141"/>
                  <a:pt x="3568" y="2210"/>
                  <a:pt x="3654" y="2210"/>
                </a:cubicBezTo>
                <a:cubicBezTo>
                  <a:pt x="3740" y="2210"/>
                  <a:pt x="3809" y="2141"/>
                  <a:pt x="3809" y="2055"/>
                </a:cubicBezTo>
                <a:cubicBezTo>
                  <a:pt x="3809" y="1969"/>
                  <a:pt x="3740" y="1900"/>
                  <a:pt x="3654" y="1900"/>
                </a:cubicBezTo>
                <a:cubicBezTo>
                  <a:pt x="3569" y="1900"/>
                  <a:pt x="3499" y="1969"/>
                  <a:pt x="3499" y="2055"/>
                </a:cubicBezTo>
                <a:close/>
                <a:moveTo>
                  <a:pt x="6156" y="3846"/>
                </a:moveTo>
                <a:cubicBezTo>
                  <a:pt x="6156" y="4238"/>
                  <a:pt x="5838" y="4556"/>
                  <a:pt x="5446" y="4556"/>
                </a:cubicBezTo>
                <a:cubicBezTo>
                  <a:pt x="5054" y="4556"/>
                  <a:pt x="4736" y="4238"/>
                  <a:pt x="4736" y="3846"/>
                </a:cubicBezTo>
                <a:cubicBezTo>
                  <a:pt x="4736" y="3455"/>
                  <a:pt x="5054" y="3136"/>
                  <a:pt x="5446" y="3136"/>
                </a:cubicBezTo>
                <a:cubicBezTo>
                  <a:pt x="5838" y="3136"/>
                  <a:pt x="6156" y="3455"/>
                  <a:pt x="6156" y="3846"/>
                </a:cubicBezTo>
                <a:close/>
                <a:moveTo>
                  <a:pt x="5601" y="3846"/>
                </a:moveTo>
                <a:cubicBezTo>
                  <a:pt x="5601" y="3761"/>
                  <a:pt x="5532" y="3691"/>
                  <a:pt x="5446" y="3691"/>
                </a:cubicBezTo>
                <a:cubicBezTo>
                  <a:pt x="5360" y="3691"/>
                  <a:pt x="5291" y="3761"/>
                  <a:pt x="5291" y="3846"/>
                </a:cubicBezTo>
                <a:cubicBezTo>
                  <a:pt x="5291" y="3932"/>
                  <a:pt x="5360" y="4001"/>
                  <a:pt x="5446" y="4001"/>
                </a:cubicBezTo>
                <a:cubicBezTo>
                  <a:pt x="5532" y="4001"/>
                  <a:pt x="5601" y="3932"/>
                  <a:pt x="5601" y="3846"/>
                </a:cubicBezTo>
                <a:close/>
                <a:moveTo>
                  <a:pt x="7370" y="0"/>
                </a:moveTo>
                <a:lnTo>
                  <a:pt x="7370" y="5903"/>
                </a:lnTo>
                <a:lnTo>
                  <a:pt x="0" y="5903"/>
                </a:lnTo>
                <a:lnTo>
                  <a:pt x="0" y="5098"/>
                </a:lnTo>
                <a:lnTo>
                  <a:pt x="277" y="5098"/>
                </a:lnTo>
                <a:cubicBezTo>
                  <a:pt x="404" y="5098"/>
                  <a:pt x="506" y="4995"/>
                  <a:pt x="506" y="4869"/>
                </a:cubicBezTo>
                <a:cubicBezTo>
                  <a:pt x="506" y="4744"/>
                  <a:pt x="403" y="4641"/>
                  <a:pt x="277" y="4641"/>
                </a:cubicBezTo>
                <a:lnTo>
                  <a:pt x="0" y="4641"/>
                </a:lnTo>
                <a:lnTo>
                  <a:pt x="0" y="3818"/>
                </a:lnTo>
                <a:lnTo>
                  <a:pt x="277" y="3818"/>
                </a:lnTo>
                <a:cubicBezTo>
                  <a:pt x="404" y="3818"/>
                  <a:pt x="506" y="3716"/>
                  <a:pt x="506" y="3590"/>
                </a:cubicBezTo>
                <a:cubicBezTo>
                  <a:pt x="506" y="3464"/>
                  <a:pt x="403" y="3361"/>
                  <a:pt x="277" y="3361"/>
                </a:cubicBezTo>
                <a:lnTo>
                  <a:pt x="0" y="3361"/>
                </a:lnTo>
                <a:lnTo>
                  <a:pt x="0" y="2540"/>
                </a:lnTo>
                <a:lnTo>
                  <a:pt x="277" y="2540"/>
                </a:lnTo>
                <a:cubicBezTo>
                  <a:pt x="404" y="2540"/>
                  <a:pt x="506" y="2437"/>
                  <a:pt x="506" y="2311"/>
                </a:cubicBezTo>
                <a:cubicBezTo>
                  <a:pt x="506" y="2186"/>
                  <a:pt x="403" y="2083"/>
                  <a:pt x="277" y="2083"/>
                </a:cubicBezTo>
                <a:lnTo>
                  <a:pt x="0" y="2083"/>
                </a:lnTo>
                <a:lnTo>
                  <a:pt x="0" y="1262"/>
                </a:lnTo>
                <a:lnTo>
                  <a:pt x="277" y="1262"/>
                </a:lnTo>
                <a:cubicBezTo>
                  <a:pt x="404" y="1262"/>
                  <a:pt x="506" y="1159"/>
                  <a:pt x="506" y="1033"/>
                </a:cubicBezTo>
                <a:cubicBezTo>
                  <a:pt x="506" y="908"/>
                  <a:pt x="403" y="805"/>
                  <a:pt x="277" y="805"/>
                </a:cubicBezTo>
                <a:lnTo>
                  <a:pt x="0" y="805"/>
                </a:lnTo>
                <a:lnTo>
                  <a:pt x="0" y="0"/>
                </a:lnTo>
                <a:lnTo>
                  <a:pt x="7370" y="0"/>
                </a:lnTo>
                <a:lnTo>
                  <a:pt x="7370" y="0"/>
                </a:lnTo>
                <a:close/>
                <a:moveTo>
                  <a:pt x="6815" y="554"/>
                </a:moveTo>
                <a:lnTo>
                  <a:pt x="898" y="554"/>
                </a:lnTo>
                <a:cubicBezTo>
                  <a:pt x="1000" y="687"/>
                  <a:pt x="1061" y="853"/>
                  <a:pt x="1061" y="1033"/>
                </a:cubicBezTo>
                <a:cubicBezTo>
                  <a:pt x="1061" y="1297"/>
                  <a:pt x="930" y="1530"/>
                  <a:pt x="730" y="1672"/>
                </a:cubicBezTo>
                <a:cubicBezTo>
                  <a:pt x="929" y="1814"/>
                  <a:pt x="1061" y="2048"/>
                  <a:pt x="1061" y="2311"/>
                </a:cubicBezTo>
                <a:cubicBezTo>
                  <a:pt x="1061" y="2575"/>
                  <a:pt x="930" y="2808"/>
                  <a:pt x="730" y="2950"/>
                </a:cubicBezTo>
                <a:cubicBezTo>
                  <a:pt x="929" y="3092"/>
                  <a:pt x="1061" y="3326"/>
                  <a:pt x="1061" y="3589"/>
                </a:cubicBezTo>
                <a:cubicBezTo>
                  <a:pt x="1061" y="3853"/>
                  <a:pt x="930" y="4086"/>
                  <a:pt x="730" y="4228"/>
                </a:cubicBezTo>
                <a:cubicBezTo>
                  <a:pt x="929" y="4370"/>
                  <a:pt x="1061" y="4603"/>
                  <a:pt x="1061" y="4867"/>
                </a:cubicBezTo>
                <a:cubicBezTo>
                  <a:pt x="1061" y="5047"/>
                  <a:pt x="1000" y="5213"/>
                  <a:pt x="898" y="5346"/>
                </a:cubicBezTo>
                <a:lnTo>
                  <a:pt x="6815" y="5346"/>
                </a:lnTo>
                <a:lnTo>
                  <a:pt x="6815" y="554"/>
                </a:lnTo>
                <a:close/>
              </a:path>
            </a:pathLst>
          </a:custGeom>
          <a:solidFill>
            <a:srgbClr val="233344"/>
          </a:solidFill>
          <a:ln w="25400">
            <a:noFill/>
            <a:beve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82537" y="5482331"/>
            <a:ext cx="1415772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输入项目描述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70924" y="28611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32" name="太阳形 44"/>
          <p:cNvSpPr>
            <a:spLocks noChangeArrowheads="1"/>
          </p:cNvSpPr>
          <p:nvPr/>
        </p:nvSpPr>
        <p:spPr bwMode="auto">
          <a:xfrm>
            <a:off x="8811584" y="2998954"/>
            <a:ext cx="390012" cy="452332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solidFill>
            <a:srgbClr val="233344"/>
          </a:solidFill>
          <a:ln w="25400">
            <a:noFill/>
            <a:beve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82537" y="3261645"/>
            <a:ext cx="1415772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输入项目描述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14944" y="39714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30" name="太阳形 44"/>
          <p:cNvSpPr>
            <a:spLocks noChangeArrowheads="1"/>
          </p:cNvSpPr>
          <p:nvPr/>
        </p:nvSpPr>
        <p:spPr bwMode="auto">
          <a:xfrm>
            <a:off x="1512918" y="4089231"/>
            <a:ext cx="444728" cy="457336"/>
          </a:xfrm>
          <a:custGeom>
            <a:avLst/>
            <a:gdLst>
              <a:gd name="T0" fmla="*/ 3307 w 12296"/>
              <a:gd name="T1" fmla="*/ 12617 h 12664"/>
              <a:gd name="T2" fmla="*/ 4469 w 12296"/>
              <a:gd name="T3" fmla="*/ 12664 h 12664"/>
              <a:gd name="T4" fmla="*/ 6653 w 12296"/>
              <a:gd name="T5" fmla="*/ 11559 h 12664"/>
              <a:gd name="T6" fmla="*/ 8503 w 12296"/>
              <a:gd name="T7" fmla="*/ 11560 h 12664"/>
              <a:gd name="T8" fmla="*/ 11361 w 12296"/>
              <a:gd name="T9" fmla="*/ 11559 h 12664"/>
              <a:gd name="T10" fmla="*/ 12296 w 12296"/>
              <a:gd name="T11" fmla="*/ 7926 h 12664"/>
              <a:gd name="T12" fmla="*/ 9960 w 12296"/>
              <a:gd name="T13" fmla="*/ 2394 h 12664"/>
              <a:gd name="T14" fmla="*/ 0 w 12296"/>
              <a:gd name="T15" fmla="*/ 2394 h 12664"/>
              <a:gd name="T16" fmla="*/ 10502 w 12296"/>
              <a:gd name="T17" fmla="*/ 11187 h 12664"/>
              <a:gd name="T18" fmla="*/ 9932 w 12296"/>
              <a:gd name="T19" fmla="*/ 11758 h 12664"/>
              <a:gd name="T20" fmla="*/ 9500 w 12296"/>
              <a:gd name="T21" fmla="*/ 11559 h 12664"/>
              <a:gd name="T22" fmla="*/ 9367 w 12296"/>
              <a:gd name="T23" fmla="*/ 11106 h 12664"/>
              <a:gd name="T24" fmla="*/ 9932 w 12296"/>
              <a:gd name="T25" fmla="*/ 10617 h 12664"/>
              <a:gd name="T26" fmla="*/ 10131 w 12296"/>
              <a:gd name="T27" fmla="*/ 10653 h 12664"/>
              <a:gd name="T28" fmla="*/ 10502 w 12296"/>
              <a:gd name="T29" fmla="*/ 11187 h 12664"/>
              <a:gd name="T30" fmla="*/ 11309 w 12296"/>
              <a:gd name="T31" fmla="*/ 10653 h 12664"/>
              <a:gd name="T32" fmla="*/ 9932 w 12296"/>
              <a:gd name="T33" fmla="*/ 9710 h 12664"/>
              <a:gd name="T34" fmla="*/ 8555 w 12296"/>
              <a:gd name="T35" fmla="*/ 10653 h 12664"/>
              <a:gd name="T36" fmla="*/ 6653 w 12296"/>
              <a:gd name="T37" fmla="*/ 10653 h 12664"/>
              <a:gd name="T38" fmla="*/ 4469 w 12296"/>
              <a:gd name="T39" fmla="*/ 9710 h 12664"/>
              <a:gd name="T40" fmla="*/ 3355 w 12296"/>
              <a:gd name="T41" fmla="*/ 5810 h 12664"/>
              <a:gd name="T42" fmla="*/ 7520 w 12296"/>
              <a:gd name="T43" fmla="*/ 5810 h 12664"/>
              <a:gd name="T44" fmla="*/ 8532 w 12296"/>
              <a:gd name="T45" fmla="*/ 8572 h 12664"/>
              <a:gd name="T46" fmla="*/ 9960 w 12296"/>
              <a:gd name="T47" fmla="*/ 8572 h 12664"/>
              <a:gd name="T48" fmla="*/ 11390 w 12296"/>
              <a:gd name="T49" fmla="*/ 10653 h 12664"/>
              <a:gd name="T50" fmla="*/ 5039 w 12296"/>
              <a:gd name="T51" fmla="*/ 11187 h 12664"/>
              <a:gd name="T52" fmla="*/ 4469 w 12296"/>
              <a:gd name="T53" fmla="*/ 11758 h 12664"/>
              <a:gd name="T54" fmla="*/ 3898 w 12296"/>
              <a:gd name="T55" fmla="*/ 11187 h 12664"/>
              <a:gd name="T56" fmla="*/ 4270 w 12296"/>
              <a:gd name="T57" fmla="*/ 10653 h 12664"/>
              <a:gd name="T58" fmla="*/ 4668 w 12296"/>
              <a:gd name="T59" fmla="*/ 10653 h 12664"/>
              <a:gd name="T60" fmla="*/ 5039 w 12296"/>
              <a:gd name="T61" fmla="*/ 11187 h 12664"/>
              <a:gd name="T62" fmla="*/ 9439 w 12296"/>
              <a:gd name="T63" fmla="*/ 7665 h 12664"/>
              <a:gd name="T64" fmla="*/ 9960 w 12296"/>
              <a:gd name="T65" fmla="*/ 6930 h 12664"/>
              <a:gd name="T66" fmla="*/ 9960 w 12296"/>
              <a:gd name="T67" fmla="*/ 7665 h 12664"/>
              <a:gd name="T68" fmla="*/ 6653 w 12296"/>
              <a:gd name="T69" fmla="*/ 4903 h 12664"/>
              <a:gd name="T70" fmla="*/ 3307 w 12296"/>
              <a:gd name="T71" fmla="*/ 4448 h 12664"/>
              <a:gd name="T72" fmla="*/ 6653 w 12296"/>
              <a:gd name="T73" fmla="*/ 4903 h 12664"/>
              <a:gd name="T74" fmla="*/ 4980 w 12296"/>
              <a:gd name="T75" fmla="*/ 962 h 12664"/>
              <a:gd name="T76" fmla="*/ 9094 w 12296"/>
              <a:gd name="T77" fmla="*/ 4903 h 12664"/>
              <a:gd name="T78" fmla="*/ 7520 w 12296"/>
              <a:gd name="T79" fmla="*/ 3582 h 12664"/>
              <a:gd name="T80" fmla="*/ 2440 w 12296"/>
              <a:gd name="T81" fmla="*/ 11750 h 12664"/>
              <a:gd name="T82" fmla="*/ 867 w 12296"/>
              <a:gd name="T83" fmla="*/ 2939 h 1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296" h="12664">
                <a:moveTo>
                  <a:pt x="0" y="12617"/>
                </a:moveTo>
                <a:lnTo>
                  <a:pt x="3307" y="12617"/>
                </a:lnTo>
                <a:lnTo>
                  <a:pt x="3307" y="12098"/>
                </a:lnTo>
                <a:cubicBezTo>
                  <a:pt x="3578" y="12443"/>
                  <a:pt x="3998" y="12664"/>
                  <a:pt x="4469" y="12664"/>
                </a:cubicBezTo>
                <a:cubicBezTo>
                  <a:pt x="5155" y="12664"/>
                  <a:pt x="5733" y="12194"/>
                  <a:pt x="5898" y="11559"/>
                </a:cubicBezTo>
                <a:lnTo>
                  <a:pt x="6653" y="11559"/>
                </a:lnTo>
                <a:lnTo>
                  <a:pt x="6653" y="11560"/>
                </a:lnTo>
                <a:lnTo>
                  <a:pt x="8503" y="11560"/>
                </a:lnTo>
                <a:cubicBezTo>
                  <a:pt x="8668" y="12195"/>
                  <a:pt x="9246" y="12664"/>
                  <a:pt x="9932" y="12664"/>
                </a:cubicBezTo>
                <a:cubicBezTo>
                  <a:pt x="10618" y="12664"/>
                  <a:pt x="11196" y="12194"/>
                  <a:pt x="11361" y="11559"/>
                </a:cubicBezTo>
                <a:lnTo>
                  <a:pt x="12296" y="11559"/>
                </a:lnTo>
                <a:lnTo>
                  <a:pt x="12296" y="7926"/>
                </a:lnTo>
                <a:lnTo>
                  <a:pt x="9960" y="5669"/>
                </a:lnTo>
                <a:lnTo>
                  <a:pt x="9960" y="2394"/>
                </a:lnTo>
                <a:lnTo>
                  <a:pt x="4980" y="0"/>
                </a:lnTo>
                <a:lnTo>
                  <a:pt x="0" y="2394"/>
                </a:lnTo>
                <a:lnTo>
                  <a:pt x="0" y="12617"/>
                </a:lnTo>
                <a:close/>
                <a:moveTo>
                  <a:pt x="10502" y="11187"/>
                </a:moveTo>
                <a:cubicBezTo>
                  <a:pt x="10502" y="11329"/>
                  <a:pt x="10450" y="11459"/>
                  <a:pt x="10364" y="11559"/>
                </a:cubicBezTo>
                <a:cubicBezTo>
                  <a:pt x="10259" y="11681"/>
                  <a:pt x="10104" y="11758"/>
                  <a:pt x="9932" y="11758"/>
                </a:cubicBezTo>
                <a:cubicBezTo>
                  <a:pt x="9760" y="11758"/>
                  <a:pt x="9605" y="11681"/>
                  <a:pt x="9501" y="11560"/>
                </a:cubicBezTo>
                <a:cubicBezTo>
                  <a:pt x="9501" y="11560"/>
                  <a:pt x="9500" y="11560"/>
                  <a:pt x="9500" y="11559"/>
                </a:cubicBezTo>
                <a:cubicBezTo>
                  <a:pt x="9414" y="11459"/>
                  <a:pt x="9362" y="11329"/>
                  <a:pt x="9362" y="11187"/>
                </a:cubicBezTo>
                <a:cubicBezTo>
                  <a:pt x="9362" y="11160"/>
                  <a:pt x="9364" y="11133"/>
                  <a:pt x="9367" y="11106"/>
                </a:cubicBezTo>
                <a:cubicBezTo>
                  <a:pt x="9397" y="10897"/>
                  <a:pt x="9541" y="10725"/>
                  <a:pt x="9733" y="10653"/>
                </a:cubicBezTo>
                <a:cubicBezTo>
                  <a:pt x="9795" y="10630"/>
                  <a:pt x="9862" y="10617"/>
                  <a:pt x="9932" y="10617"/>
                </a:cubicBezTo>
                <a:cubicBezTo>
                  <a:pt x="9941" y="10617"/>
                  <a:pt x="9951" y="10617"/>
                  <a:pt x="9961" y="10618"/>
                </a:cubicBezTo>
                <a:cubicBezTo>
                  <a:pt x="10020" y="10621"/>
                  <a:pt x="10077" y="10633"/>
                  <a:pt x="10131" y="10653"/>
                </a:cubicBezTo>
                <a:cubicBezTo>
                  <a:pt x="10323" y="10724"/>
                  <a:pt x="10467" y="10897"/>
                  <a:pt x="10496" y="11106"/>
                </a:cubicBezTo>
                <a:cubicBezTo>
                  <a:pt x="10500" y="11133"/>
                  <a:pt x="10502" y="11160"/>
                  <a:pt x="10502" y="11187"/>
                </a:cubicBezTo>
                <a:close/>
                <a:moveTo>
                  <a:pt x="11390" y="10653"/>
                </a:moveTo>
                <a:lnTo>
                  <a:pt x="11309" y="10653"/>
                </a:lnTo>
                <a:cubicBezTo>
                  <a:pt x="11097" y="10110"/>
                  <a:pt x="10574" y="9722"/>
                  <a:pt x="9960" y="9711"/>
                </a:cubicBezTo>
                <a:cubicBezTo>
                  <a:pt x="9951" y="9710"/>
                  <a:pt x="9941" y="9710"/>
                  <a:pt x="9932" y="9710"/>
                </a:cubicBezTo>
                <a:cubicBezTo>
                  <a:pt x="9621" y="9710"/>
                  <a:pt x="9332" y="9807"/>
                  <a:pt x="9094" y="9972"/>
                </a:cubicBezTo>
                <a:cubicBezTo>
                  <a:pt x="8852" y="10139"/>
                  <a:pt x="8663" y="10375"/>
                  <a:pt x="8555" y="10653"/>
                </a:cubicBezTo>
                <a:lnTo>
                  <a:pt x="7520" y="10653"/>
                </a:lnTo>
                <a:lnTo>
                  <a:pt x="6653" y="10653"/>
                </a:lnTo>
                <a:lnTo>
                  <a:pt x="5846" y="10653"/>
                </a:lnTo>
                <a:cubicBezTo>
                  <a:pt x="5631" y="10102"/>
                  <a:pt x="5095" y="9710"/>
                  <a:pt x="4469" y="9710"/>
                </a:cubicBezTo>
                <a:cubicBezTo>
                  <a:pt x="4025" y="9710"/>
                  <a:pt x="3626" y="9907"/>
                  <a:pt x="3355" y="10218"/>
                </a:cubicBezTo>
                <a:lnTo>
                  <a:pt x="3355" y="5810"/>
                </a:lnTo>
                <a:lnTo>
                  <a:pt x="6653" y="5810"/>
                </a:lnTo>
                <a:lnTo>
                  <a:pt x="7520" y="5810"/>
                </a:lnTo>
                <a:lnTo>
                  <a:pt x="8532" y="5810"/>
                </a:lnTo>
                <a:lnTo>
                  <a:pt x="8532" y="8572"/>
                </a:lnTo>
                <a:lnTo>
                  <a:pt x="9094" y="8572"/>
                </a:lnTo>
                <a:lnTo>
                  <a:pt x="9960" y="8572"/>
                </a:lnTo>
                <a:lnTo>
                  <a:pt x="11390" y="8572"/>
                </a:lnTo>
                <a:lnTo>
                  <a:pt x="11390" y="10653"/>
                </a:lnTo>
                <a:lnTo>
                  <a:pt x="11390" y="10653"/>
                </a:lnTo>
                <a:close/>
                <a:moveTo>
                  <a:pt x="5039" y="11187"/>
                </a:moveTo>
                <a:cubicBezTo>
                  <a:pt x="5039" y="11329"/>
                  <a:pt x="4987" y="11459"/>
                  <a:pt x="4900" y="11559"/>
                </a:cubicBezTo>
                <a:cubicBezTo>
                  <a:pt x="4796" y="11681"/>
                  <a:pt x="4641" y="11758"/>
                  <a:pt x="4469" y="11758"/>
                </a:cubicBezTo>
                <a:cubicBezTo>
                  <a:pt x="4296" y="11758"/>
                  <a:pt x="4142" y="11681"/>
                  <a:pt x="4037" y="11559"/>
                </a:cubicBezTo>
                <a:cubicBezTo>
                  <a:pt x="3951" y="11459"/>
                  <a:pt x="3898" y="11329"/>
                  <a:pt x="3898" y="11187"/>
                </a:cubicBezTo>
                <a:cubicBezTo>
                  <a:pt x="3898" y="11160"/>
                  <a:pt x="3900" y="11133"/>
                  <a:pt x="3904" y="11106"/>
                </a:cubicBezTo>
                <a:cubicBezTo>
                  <a:pt x="3934" y="10897"/>
                  <a:pt x="4078" y="10725"/>
                  <a:pt x="4270" y="10653"/>
                </a:cubicBezTo>
                <a:cubicBezTo>
                  <a:pt x="4332" y="10630"/>
                  <a:pt x="4399" y="10617"/>
                  <a:pt x="4469" y="10617"/>
                </a:cubicBezTo>
                <a:cubicBezTo>
                  <a:pt x="4539" y="10617"/>
                  <a:pt x="4606" y="10630"/>
                  <a:pt x="4668" y="10653"/>
                </a:cubicBezTo>
                <a:cubicBezTo>
                  <a:pt x="4860" y="10725"/>
                  <a:pt x="5003" y="10897"/>
                  <a:pt x="5033" y="11106"/>
                </a:cubicBezTo>
                <a:cubicBezTo>
                  <a:pt x="5037" y="11133"/>
                  <a:pt x="5039" y="11160"/>
                  <a:pt x="5039" y="11187"/>
                </a:cubicBezTo>
                <a:close/>
                <a:moveTo>
                  <a:pt x="9960" y="7665"/>
                </a:moveTo>
                <a:lnTo>
                  <a:pt x="9439" y="7665"/>
                </a:lnTo>
                <a:lnTo>
                  <a:pt x="9439" y="6425"/>
                </a:lnTo>
                <a:lnTo>
                  <a:pt x="9960" y="6930"/>
                </a:lnTo>
                <a:lnTo>
                  <a:pt x="10722" y="7665"/>
                </a:lnTo>
                <a:lnTo>
                  <a:pt x="9960" y="7665"/>
                </a:lnTo>
                <a:lnTo>
                  <a:pt x="9960" y="7665"/>
                </a:lnTo>
                <a:close/>
                <a:moveTo>
                  <a:pt x="6653" y="4903"/>
                </a:moveTo>
                <a:lnTo>
                  <a:pt x="3307" y="4903"/>
                </a:lnTo>
                <a:lnTo>
                  <a:pt x="3307" y="4448"/>
                </a:lnTo>
                <a:lnTo>
                  <a:pt x="6653" y="4448"/>
                </a:lnTo>
                <a:lnTo>
                  <a:pt x="6653" y="4903"/>
                </a:lnTo>
                <a:close/>
                <a:moveTo>
                  <a:pt x="867" y="2939"/>
                </a:moveTo>
                <a:lnTo>
                  <a:pt x="4980" y="962"/>
                </a:lnTo>
                <a:lnTo>
                  <a:pt x="9094" y="2939"/>
                </a:lnTo>
                <a:lnTo>
                  <a:pt x="9094" y="4903"/>
                </a:lnTo>
                <a:lnTo>
                  <a:pt x="7520" y="4903"/>
                </a:lnTo>
                <a:lnTo>
                  <a:pt x="7520" y="3582"/>
                </a:lnTo>
                <a:lnTo>
                  <a:pt x="2440" y="3582"/>
                </a:lnTo>
                <a:lnTo>
                  <a:pt x="2440" y="11750"/>
                </a:lnTo>
                <a:lnTo>
                  <a:pt x="867" y="11750"/>
                </a:lnTo>
                <a:lnTo>
                  <a:pt x="867" y="2939"/>
                </a:lnTo>
                <a:close/>
              </a:path>
            </a:pathLst>
          </a:custGeom>
          <a:solidFill>
            <a:srgbClr val="F58B1E"/>
          </a:solidFill>
          <a:ln w="25400">
            <a:noFill/>
            <a:beve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26557" y="4371988"/>
            <a:ext cx="1415772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输入项目描述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14944" y="508181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31" name="太阳形 44"/>
          <p:cNvSpPr>
            <a:spLocks noChangeArrowheads="1"/>
          </p:cNvSpPr>
          <p:nvPr/>
        </p:nvSpPr>
        <p:spPr bwMode="auto">
          <a:xfrm>
            <a:off x="1505169" y="5199574"/>
            <a:ext cx="457283" cy="457336"/>
          </a:xfrm>
          <a:custGeom>
            <a:avLst/>
            <a:gdLst>
              <a:gd name="connsiteX0" fmla="*/ 132738 w 607780"/>
              <a:gd name="connsiteY0" fmla="*/ 364536 h 607851"/>
              <a:gd name="connsiteX1" fmla="*/ 106325 w 607780"/>
              <a:gd name="connsiteY1" fmla="*/ 390912 h 607851"/>
              <a:gd name="connsiteX2" fmla="*/ 106325 w 607780"/>
              <a:gd name="connsiteY2" fmla="*/ 413520 h 607851"/>
              <a:gd name="connsiteX3" fmla="*/ 160129 w 607780"/>
              <a:gd name="connsiteY3" fmla="*/ 413520 h 607851"/>
              <a:gd name="connsiteX4" fmla="*/ 160129 w 607780"/>
              <a:gd name="connsiteY4" fmla="*/ 390912 h 607851"/>
              <a:gd name="connsiteX5" fmla="*/ 133716 w 607780"/>
              <a:gd name="connsiteY5" fmla="*/ 364536 h 607851"/>
              <a:gd name="connsiteX6" fmla="*/ 132738 w 607780"/>
              <a:gd name="connsiteY6" fmla="*/ 322343 h 607851"/>
              <a:gd name="connsiteX7" fmla="*/ 133716 w 607780"/>
              <a:gd name="connsiteY7" fmla="*/ 322343 h 607851"/>
              <a:gd name="connsiteX8" fmla="*/ 202381 w 607780"/>
              <a:gd name="connsiteY8" fmla="*/ 390912 h 607851"/>
              <a:gd name="connsiteX9" fmla="*/ 202381 w 607780"/>
              <a:gd name="connsiteY9" fmla="*/ 415567 h 607851"/>
              <a:gd name="connsiteX10" fmla="*/ 202381 w 607780"/>
              <a:gd name="connsiteY10" fmla="*/ 455712 h 607851"/>
              <a:gd name="connsiteX11" fmla="*/ 64073 w 607780"/>
              <a:gd name="connsiteY11" fmla="*/ 455712 h 607851"/>
              <a:gd name="connsiteX12" fmla="*/ 64073 w 607780"/>
              <a:gd name="connsiteY12" fmla="*/ 390912 h 607851"/>
              <a:gd name="connsiteX13" fmla="*/ 71154 w 607780"/>
              <a:gd name="connsiteY13" fmla="*/ 360582 h 607851"/>
              <a:gd name="connsiteX14" fmla="*/ 132738 w 607780"/>
              <a:gd name="connsiteY14" fmla="*/ 322343 h 607851"/>
              <a:gd name="connsiteX15" fmla="*/ 132086 w 607780"/>
              <a:gd name="connsiteY15" fmla="*/ 299901 h 607851"/>
              <a:gd name="connsiteX16" fmla="*/ 71145 w 607780"/>
              <a:gd name="connsiteY16" fmla="*/ 323766 h 607851"/>
              <a:gd name="connsiteX17" fmla="*/ 42258 w 607780"/>
              <a:gd name="connsiteY17" fmla="*/ 389635 h 607851"/>
              <a:gd name="connsiteX18" fmla="*/ 42258 w 607780"/>
              <a:gd name="connsiteY18" fmla="*/ 457738 h 607851"/>
              <a:gd name="connsiteX19" fmla="*/ 42258 w 607780"/>
              <a:gd name="connsiteY19" fmla="*/ 565659 h 607851"/>
              <a:gd name="connsiteX20" fmla="*/ 224196 w 607780"/>
              <a:gd name="connsiteY20" fmla="*/ 565659 h 607851"/>
              <a:gd name="connsiteX21" fmla="*/ 224196 w 607780"/>
              <a:gd name="connsiteY21" fmla="*/ 457738 h 607851"/>
              <a:gd name="connsiteX22" fmla="*/ 224196 w 607780"/>
              <a:gd name="connsiteY22" fmla="*/ 415546 h 607851"/>
              <a:gd name="connsiteX23" fmla="*/ 224196 w 607780"/>
              <a:gd name="connsiteY23" fmla="*/ 389635 h 607851"/>
              <a:gd name="connsiteX24" fmla="*/ 134322 w 607780"/>
              <a:gd name="connsiteY24" fmla="*/ 299901 h 607851"/>
              <a:gd name="connsiteX25" fmla="*/ 431614 w 607780"/>
              <a:gd name="connsiteY25" fmla="*/ 295528 h 607851"/>
              <a:gd name="connsiteX26" fmla="*/ 454019 w 607780"/>
              <a:gd name="connsiteY26" fmla="*/ 317898 h 607851"/>
              <a:gd name="connsiteX27" fmla="*/ 431614 w 607780"/>
              <a:gd name="connsiteY27" fmla="*/ 340268 h 607851"/>
              <a:gd name="connsiteX28" fmla="*/ 409209 w 607780"/>
              <a:gd name="connsiteY28" fmla="*/ 317898 h 607851"/>
              <a:gd name="connsiteX29" fmla="*/ 431614 w 607780"/>
              <a:gd name="connsiteY29" fmla="*/ 295528 h 607851"/>
              <a:gd name="connsiteX30" fmla="*/ 284485 w 607780"/>
              <a:gd name="connsiteY30" fmla="*/ 295528 h 607851"/>
              <a:gd name="connsiteX31" fmla="*/ 306890 w 607780"/>
              <a:gd name="connsiteY31" fmla="*/ 317898 h 607851"/>
              <a:gd name="connsiteX32" fmla="*/ 284485 w 607780"/>
              <a:gd name="connsiteY32" fmla="*/ 340268 h 607851"/>
              <a:gd name="connsiteX33" fmla="*/ 262080 w 607780"/>
              <a:gd name="connsiteY33" fmla="*/ 317898 h 607851"/>
              <a:gd name="connsiteX34" fmla="*/ 284485 w 607780"/>
              <a:gd name="connsiteY34" fmla="*/ 295528 h 607851"/>
              <a:gd name="connsiteX35" fmla="*/ 445769 w 607780"/>
              <a:gd name="connsiteY35" fmla="*/ 148994 h 607851"/>
              <a:gd name="connsiteX36" fmla="*/ 273005 w 607780"/>
              <a:gd name="connsiteY36" fmla="*/ 149366 h 607851"/>
              <a:gd name="connsiteX37" fmla="*/ 286237 w 607780"/>
              <a:gd name="connsiteY37" fmla="*/ 228823 h 607851"/>
              <a:gd name="connsiteX38" fmla="*/ 428111 w 607780"/>
              <a:gd name="connsiteY38" fmla="*/ 228823 h 607851"/>
              <a:gd name="connsiteX39" fmla="*/ 464127 w 607780"/>
              <a:gd name="connsiteY39" fmla="*/ 65908 h 607851"/>
              <a:gd name="connsiteX40" fmla="*/ 536438 w 607780"/>
              <a:gd name="connsiteY40" fmla="*/ 65908 h 607851"/>
              <a:gd name="connsiteX41" fmla="*/ 536438 w 607780"/>
              <a:gd name="connsiteY41" fmla="*/ 108102 h 607851"/>
              <a:gd name="connsiteX42" fmla="*/ 498093 w 607780"/>
              <a:gd name="connsiteY42" fmla="*/ 108102 h 607851"/>
              <a:gd name="connsiteX43" fmla="*/ 462030 w 607780"/>
              <a:gd name="connsiteY43" fmla="*/ 270971 h 607851"/>
              <a:gd name="connsiteX44" fmla="*/ 250408 w 607780"/>
              <a:gd name="connsiteY44" fmla="*/ 270971 h 607851"/>
              <a:gd name="connsiteX45" fmla="*/ 223198 w 607780"/>
              <a:gd name="connsiteY45" fmla="*/ 107311 h 607851"/>
              <a:gd name="connsiteX46" fmla="*/ 455088 w 607780"/>
              <a:gd name="connsiteY46" fmla="*/ 106799 h 607851"/>
              <a:gd name="connsiteX47" fmla="*/ 71145 w 607780"/>
              <a:gd name="connsiteY47" fmla="*/ 42192 h 607851"/>
              <a:gd name="connsiteX48" fmla="*/ 71145 w 607780"/>
              <a:gd name="connsiteY48" fmla="*/ 272642 h 607851"/>
              <a:gd name="connsiteX49" fmla="*/ 132086 w 607780"/>
              <a:gd name="connsiteY49" fmla="*/ 257756 h 607851"/>
              <a:gd name="connsiteX50" fmla="*/ 134322 w 607780"/>
              <a:gd name="connsiteY50" fmla="*/ 257756 h 607851"/>
              <a:gd name="connsiteX51" fmla="*/ 266454 w 607780"/>
              <a:gd name="connsiteY51" fmla="*/ 389635 h 607851"/>
              <a:gd name="connsiteX52" fmla="*/ 266454 w 607780"/>
              <a:gd name="connsiteY52" fmla="*/ 415546 h 607851"/>
              <a:gd name="connsiteX53" fmla="*/ 565522 w 607780"/>
              <a:gd name="connsiteY53" fmla="*/ 415546 h 607851"/>
              <a:gd name="connsiteX54" fmla="*/ 565522 w 607780"/>
              <a:gd name="connsiteY54" fmla="*/ 42192 h 607851"/>
              <a:gd name="connsiteX55" fmla="*/ 28933 w 607780"/>
              <a:gd name="connsiteY55" fmla="*/ 0 h 607851"/>
              <a:gd name="connsiteX56" fmla="*/ 607780 w 607780"/>
              <a:gd name="connsiteY56" fmla="*/ 0 h 607851"/>
              <a:gd name="connsiteX57" fmla="*/ 607780 w 607780"/>
              <a:gd name="connsiteY57" fmla="*/ 457738 h 607851"/>
              <a:gd name="connsiteX58" fmla="*/ 266454 w 607780"/>
              <a:gd name="connsiteY58" fmla="*/ 457738 h 607851"/>
              <a:gd name="connsiteX59" fmla="*/ 266454 w 607780"/>
              <a:gd name="connsiteY59" fmla="*/ 607851 h 607851"/>
              <a:gd name="connsiteX60" fmla="*/ 0 w 607780"/>
              <a:gd name="connsiteY60" fmla="*/ 607851 h 607851"/>
              <a:gd name="connsiteX61" fmla="*/ 0 w 607780"/>
              <a:gd name="connsiteY61" fmla="*/ 389635 h 607851"/>
              <a:gd name="connsiteX62" fmla="*/ 28933 w 607780"/>
              <a:gd name="connsiteY62" fmla="*/ 307391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7780" h="607851">
                <a:moveTo>
                  <a:pt x="132738" y="364536"/>
                </a:moveTo>
                <a:cubicBezTo>
                  <a:pt x="118157" y="364536"/>
                  <a:pt x="106325" y="376351"/>
                  <a:pt x="106325" y="390912"/>
                </a:cubicBezTo>
                <a:lnTo>
                  <a:pt x="106325" y="413520"/>
                </a:lnTo>
                <a:lnTo>
                  <a:pt x="160129" y="413520"/>
                </a:lnTo>
                <a:lnTo>
                  <a:pt x="160129" y="390912"/>
                </a:lnTo>
                <a:cubicBezTo>
                  <a:pt x="160129" y="376351"/>
                  <a:pt x="148297" y="364536"/>
                  <a:pt x="133716" y="364536"/>
                </a:cubicBezTo>
                <a:close/>
                <a:moveTo>
                  <a:pt x="132738" y="322343"/>
                </a:moveTo>
                <a:lnTo>
                  <a:pt x="133716" y="322343"/>
                </a:lnTo>
                <a:cubicBezTo>
                  <a:pt x="171542" y="322343"/>
                  <a:pt x="202381" y="353092"/>
                  <a:pt x="202381" y="390912"/>
                </a:cubicBezTo>
                <a:lnTo>
                  <a:pt x="202381" y="415567"/>
                </a:lnTo>
                <a:lnTo>
                  <a:pt x="202381" y="455712"/>
                </a:lnTo>
                <a:lnTo>
                  <a:pt x="64073" y="455712"/>
                </a:lnTo>
                <a:lnTo>
                  <a:pt x="64073" y="390912"/>
                </a:lnTo>
                <a:cubicBezTo>
                  <a:pt x="64073" y="380026"/>
                  <a:pt x="66635" y="369746"/>
                  <a:pt x="71154" y="360582"/>
                </a:cubicBezTo>
                <a:cubicBezTo>
                  <a:pt x="82381" y="337927"/>
                  <a:pt x="105766" y="322343"/>
                  <a:pt x="132738" y="322343"/>
                </a:cubicBezTo>
                <a:close/>
                <a:moveTo>
                  <a:pt x="132086" y="299901"/>
                </a:moveTo>
                <a:cubicBezTo>
                  <a:pt x="108604" y="299901"/>
                  <a:pt x="87172" y="308972"/>
                  <a:pt x="71145" y="323766"/>
                </a:cubicBezTo>
                <a:cubicBezTo>
                  <a:pt x="53393" y="340187"/>
                  <a:pt x="42258" y="363632"/>
                  <a:pt x="42258" y="389635"/>
                </a:cubicBezTo>
                <a:lnTo>
                  <a:pt x="42258" y="457738"/>
                </a:lnTo>
                <a:lnTo>
                  <a:pt x="42258" y="565659"/>
                </a:lnTo>
                <a:lnTo>
                  <a:pt x="224196" y="565659"/>
                </a:lnTo>
                <a:lnTo>
                  <a:pt x="224196" y="457738"/>
                </a:lnTo>
                <a:lnTo>
                  <a:pt x="224196" y="415546"/>
                </a:lnTo>
                <a:lnTo>
                  <a:pt x="224196" y="389635"/>
                </a:lnTo>
                <a:cubicBezTo>
                  <a:pt x="224196" y="340140"/>
                  <a:pt x="183895" y="299901"/>
                  <a:pt x="134322" y="299901"/>
                </a:cubicBezTo>
                <a:close/>
                <a:moveTo>
                  <a:pt x="431614" y="295528"/>
                </a:moveTo>
                <a:cubicBezTo>
                  <a:pt x="443988" y="295528"/>
                  <a:pt x="454019" y="305543"/>
                  <a:pt x="454019" y="317898"/>
                </a:cubicBezTo>
                <a:cubicBezTo>
                  <a:pt x="454019" y="330253"/>
                  <a:pt x="443988" y="340268"/>
                  <a:pt x="431614" y="340268"/>
                </a:cubicBezTo>
                <a:cubicBezTo>
                  <a:pt x="419240" y="340268"/>
                  <a:pt x="409209" y="330253"/>
                  <a:pt x="409209" y="317898"/>
                </a:cubicBezTo>
                <a:cubicBezTo>
                  <a:pt x="409209" y="305543"/>
                  <a:pt x="419240" y="295528"/>
                  <a:pt x="431614" y="295528"/>
                </a:cubicBezTo>
                <a:close/>
                <a:moveTo>
                  <a:pt x="284485" y="295528"/>
                </a:moveTo>
                <a:cubicBezTo>
                  <a:pt x="296859" y="295528"/>
                  <a:pt x="306890" y="305543"/>
                  <a:pt x="306890" y="317898"/>
                </a:cubicBezTo>
                <a:cubicBezTo>
                  <a:pt x="306890" y="330253"/>
                  <a:pt x="296859" y="340268"/>
                  <a:pt x="284485" y="340268"/>
                </a:cubicBezTo>
                <a:cubicBezTo>
                  <a:pt x="272111" y="340268"/>
                  <a:pt x="262080" y="330253"/>
                  <a:pt x="262080" y="317898"/>
                </a:cubicBezTo>
                <a:cubicBezTo>
                  <a:pt x="262080" y="305543"/>
                  <a:pt x="272111" y="295528"/>
                  <a:pt x="284485" y="295528"/>
                </a:cubicBezTo>
                <a:close/>
                <a:moveTo>
                  <a:pt x="445769" y="148994"/>
                </a:moveTo>
                <a:lnTo>
                  <a:pt x="273005" y="149366"/>
                </a:lnTo>
                <a:lnTo>
                  <a:pt x="286237" y="228823"/>
                </a:lnTo>
                <a:lnTo>
                  <a:pt x="428111" y="228823"/>
                </a:lnTo>
                <a:close/>
                <a:moveTo>
                  <a:pt x="464127" y="65908"/>
                </a:moveTo>
                <a:lnTo>
                  <a:pt x="536438" y="65908"/>
                </a:lnTo>
                <a:lnTo>
                  <a:pt x="536438" y="108102"/>
                </a:lnTo>
                <a:lnTo>
                  <a:pt x="498093" y="108102"/>
                </a:lnTo>
                <a:lnTo>
                  <a:pt x="462030" y="270971"/>
                </a:lnTo>
                <a:lnTo>
                  <a:pt x="250408" y="270971"/>
                </a:lnTo>
                <a:lnTo>
                  <a:pt x="223198" y="107311"/>
                </a:lnTo>
                <a:lnTo>
                  <a:pt x="455088" y="106799"/>
                </a:lnTo>
                <a:close/>
                <a:moveTo>
                  <a:pt x="71145" y="42192"/>
                </a:moveTo>
                <a:lnTo>
                  <a:pt x="71145" y="272642"/>
                </a:lnTo>
                <a:cubicBezTo>
                  <a:pt x="89408" y="263106"/>
                  <a:pt x="110141" y="257756"/>
                  <a:pt x="132086" y="257756"/>
                </a:cubicBezTo>
                <a:lnTo>
                  <a:pt x="134322" y="257756"/>
                </a:lnTo>
                <a:cubicBezTo>
                  <a:pt x="207190" y="257756"/>
                  <a:pt x="266454" y="316881"/>
                  <a:pt x="266454" y="389635"/>
                </a:cubicBezTo>
                <a:lnTo>
                  <a:pt x="266454" y="415546"/>
                </a:lnTo>
                <a:lnTo>
                  <a:pt x="565522" y="415546"/>
                </a:lnTo>
                <a:lnTo>
                  <a:pt x="565522" y="42192"/>
                </a:lnTo>
                <a:close/>
                <a:moveTo>
                  <a:pt x="28933" y="0"/>
                </a:moveTo>
                <a:lnTo>
                  <a:pt x="607780" y="0"/>
                </a:lnTo>
                <a:lnTo>
                  <a:pt x="607780" y="457738"/>
                </a:lnTo>
                <a:lnTo>
                  <a:pt x="266454" y="457738"/>
                </a:lnTo>
                <a:lnTo>
                  <a:pt x="266454" y="607851"/>
                </a:lnTo>
                <a:lnTo>
                  <a:pt x="0" y="607851"/>
                </a:lnTo>
                <a:lnTo>
                  <a:pt x="0" y="389635"/>
                </a:lnTo>
                <a:cubicBezTo>
                  <a:pt x="0" y="358561"/>
                  <a:pt x="10809" y="329953"/>
                  <a:pt x="28933" y="307391"/>
                </a:cubicBezTo>
                <a:close/>
              </a:path>
            </a:pathLst>
          </a:custGeom>
          <a:solidFill>
            <a:srgbClr val="233344"/>
          </a:solidFill>
          <a:ln w="25400">
            <a:noFill/>
            <a:beve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26557" y="5482331"/>
            <a:ext cx="1415772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输入项目描述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14944" y="286112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29" name="太阳形 44"/>
          <p:cNvSpPr>
            <a:spLocks noChangeArrowheads="1"/>
          </p:cNvSpPr>
          <p:nvPr/>
        </p:nvSpPr>
        <p:spPr bwMode="auto">
          <a:xfrm>
            <a:off x="1505137" y="3000790"/>
            <a:ext cx="457336" cy="400110"/>
          </a:xfrm>
          <a:custGeom>
            <a:avLst/>
            <a:gdLst>
              <a:gd name="connsiteX0" fmla="*/ 352138 w 608485"/>
              <a:gd name="connsiteY0" fmla="*/ 457876 h 532346"/>
              <a:gd name="connsiteX1" fmla="*/ 352138 w 608485"/>
              <a:gd name="connsiteY1" fmla="*/ 471679 h 532346"/>
              <a:gd name="connsiteX2" fmla="*/ 383994 w 608485"/>
              <a:gd name="connsiteY2" fmla="*/ 483262 h 532346"/>
              <a:gd name="connsiteX3" fmla="*/ 459356 w 608485"/>
              <a:gd name="connsiteY3" fmla="*/ 490502 h 532346"/>
              <a:gd name="connsiteX4" fmla="*/ 534767 w 608485"/>
              <a:gd name="connsiteY4" fmla="*/ 483262 h 532346"/>
              <a:gd name="connsiteX5" fmla="*/ 566574 w 608485"/>
              <a:gd name="connsiteY5" fmla="*/ 471679 h 532346"/>
              <a:gd name="connsiteX6" fmla="*/ 566574 w 608485"/>
              <a:gd name="connsiteY6" fmla="*/ 457876 h 532346"/>
              <a:gd name="connsiteX7" fmla="*/ 555746 w 608485"/>
              <a:gd name="connsiteY7" fmla="*/ 461351 h 532346"/>
              <a:gd name="connsiteX8" fmla="*/ 459356 w 608485"/>
              <a:gd name="connsiteY8" fmla="*/ 472886 h 532346"/>
              <a:gd name="connsiteX9" fmla="*/ 362967 w 608485"/>
              <a:gd name="connsiteY9" fmla="*/ 461351 h 532346"/>
              <a:gd name="connsiteX10" fmla="*/ 352138 w 608485"/>
              <a:gd name="connsiteY10" fmla="*/ 457876 h 532346"/>
              <a:gd name="connsiteX11" fmla="*/ 41901 w 608485"/>
              <a:gd name="connsiteY11" fmla="*/ 455228 h 532346"/>
              <a:gd name="connsiteX12" fmla="*/ 41901 w 608485"/>
              <a:gd name="connsiteY12" fmla="*/ 471396 h 532346"/>
              <a:gd name="connsiteX13" fmla="*/ 73701 w 608485"/>
              <a:gd name="connsiteY13" fmla="*/ 482979 h 532346"/>
              <a:gd name="connsiteX14" fmla="*/ 149094 w 608485"/>
              <a:gd name="connsiteY14" fmla="*/ 490267 h 532346"/>
              <a:gd name="connsiteX15" fmla="*/ 224438 w 608485"/>
              <a:gd name="connsiteY15" fmla="*/ 482979 h 532346"/>
              <a:gd name="connsiteX16" fmla="*/ 256238 w 608485"/>
              <a:gd name="connsiteY16" fmla="*/ 471396 h 532346"/>
              <a:gd name="connsiteX17" fmla="*/ 256238 w 608485"/>
              <a:gd name="connsiteY17" fmla="*/ 455228 h 532346"/>
              <a:gd name="connsiteX18" fmla="*/ 245461 w 608485"/>
              <a:gd name="connsiteY18" fmla="*/ 458703 h 532346"/>
              <a:gd name="connsiteX19" fmla="*/ 149094 w 608485"/>
              <a:gd name="connsiteY19" fmla="*/ 470286 h 532346"/>
              <a:gd name="connsiteX20" fmla="*/ 52678 w 608485"/>
              <a:gd name="connsiteY20" fmla="*/ 458703 h 532346"/>
              <a:gd name="connsiteX21" fmla="*/ 41901 w 608485"/>
              <a:gd name="connsiteY21" fmla="*/ 455228 h 532346"/>
              <a:gd name="connsiteX22" fmla="*/ 352138 w 608485"/>
              <a:gd name="connsiteY22" fmla="*/ 398705 h 532346"/>
              <a:gd name="connsiteX23" fmla="*/ 352138 w 608485"/>
              <a:gd name="connsiteY23" fmla="*/ 411688 h 532346"/>
              <a:gd name="connsiteX24" fmla="*/ 358471 w 608485"/>
              <a:gd name="connsiteY24" fmla="*/ 415307 h 532346"/>
              <a:gd name="connsiteX25" fmla="*/ 383946 w 608485"/>
              <a:gd name="connsiteY25" fmla="*/ 423560 h 532346"/>
              <a:gd name="connsiteX26" fmla="*/ 459356 w 608485"/>
              <a:gd name="connsiteY26" fmla="*/ 431090 h 532346"/>
              <a:gd name="connsiteX27" fmla="*/ 534767 w 608485"/>
              <a:gd name="connsiteY27" fmla="*/ 423560 h 532346"/>
              <a:gd name="connsiteX28" fmla="*/ 560290 w 608485"/>
              <a:gd name="connsiteY28" fmla="*/ 415307 h 532346"/>
              <a:gd name="connsiteX29" fmla="*/ 566574 w 608485"/>
              <a:gd name="connsiteY29" fmla="*/ 411688 h 532346"/>
              <a:gd name="connsiteX30" fmla="*/ 566574 w 608485"/>
              <a:gd name="connsiteY30" fmla="*/ 398705 h 532346"/>
              <a:gd name="connsiteX31" fmla="*/ 555746 w 608485"/>
              <a:gd name="connsiteY31" fmla="*/ 402180 h 532346"/>
              <a:gd name="connsiteX32" fmla="*/ 459356 w 608485"/>
              <a:gd name="connsiteY32" fmla="*/ 413715 h 532346"/>
              <a:gd name="connsiteX33" fmla="*/ 362967 w 608485"/>
              <a:gd name="connsiteY33" fmla="*/ 402180 h 532346"/>
              <a:gd name="connsiteX34" fmla="*/ 352138 w 608485"/>
              <a:gd name="connsiteY34" fmla="*/ 398705 h 532346"/>
              <a:gd name="connsiteX35" fmla="*/ 41901 w 608485"/>
              <a:gd name="connsiteY35" fmla="*/ 394801 h 532346"/>
              <a:gd name="connsiteX36" fmla="*/ 41901 w 608485"/>
              <a:gd name="connsiteY36" fmla="*/ 409039 h 532346"/>
              <a:gd name="connsiteX37" fmla="*/ 48184 w 608485"/>
              <a:gd name="connsiteY37" fmla="*/ 412659 h 532346"/>
              <a:gd name="connsiteX38" fmla="*/ 73701 w 608485"/>
              <a:gd name="connsiteY38" fmla="*/ 420912 h 532346"/>
              <a:gd name="connsiteX39" fmla="*/ 149094 w 608485"/>
              <a:gd name="connsiteY39" fmla="*/ 428441 h 532346"/>
              <a:gd name="connsiteX40" fmla="*/ 224486 w 608485"/>
              <a:gd name="connsiteY40" fmla="*/ 420912 h 532346"/>
              <a:gd name="connsiteX41" fmla="*/ 249955 w 608485"/>
              <a:gd name="connsiteY41" fmla="*/ 412659 h 532346"/>
              <a:gd name="connsiteX42" fmla="*/ 256238 w 608485"/>
              <a:gd name="connsiteY42" fmla="*/ 409039 h 532346"/>
              <a:gd name="connsiteX43" fmla="*/ 256238 w 608485"/>
              <a:gd name="connsiteY43" fmla="*/ 394801 h 532346"/>
              <a:gd name="connsiteX44" fmla="*/ 245461 w 608485"/>
              <a:gd name="connsiteY44" fmla="*/ 398276 h 532346"/>
              <a:gd name="connsiteX45" fmla="*/ 149094 w 608485"/>
              <a:gd name="connsiteY45" fmla="*/ 409811 h 532346"/>
              <a:gd name="connsiteX46" fmla="*/ 52678 w 608485"/>
              <a:gd name="connsiteY46" fmla="*/ 398276 h 532346"/>
              <a:gd name="connsiteX47" fmla="*/ 41901 w 608485"/>
              <a:gd name="connsiteY47" fmla="*/ 394801 h 532346"/>
              <a:gd name="connsiteX48" fmla="*/ 352138 w 608485"/>
              <a:gd name="connsiteY48" fmla="*/ 339534 h 532346"/>
              <a:gd name="connsiteX49" fmla="*/ 352138 w 608485"/>
              <a:gd name="connsiteY49" fmla="*/ 352517 h 532346"/>
              <a:gd name="connsiteX50" fmla="*/ 358471 w 608485"/>
              <a:gd name="connsiteY50" fmla="*/ 356136 h 532346"/>
              <a:gd name="connsiteX51" fmla="*/ 383946 w 608485"/>
              <a:gd name="connsiteY51" fmla="*/ 364390 h 532346"/>
              <a:gd name="connsiteX52" fmla="*/ 459356 w 608485"/>
              <a:gd name="connsiteY52" fmla="*/ 371919 h 532346"/>
              <a:gd name="connsiteX53" fmla="*/ 534767 w 608485"/>
              <a:gd name="connsiteY53" fmla="*/ 364390 h 532346"/>
              <a:gd name="connsiteX54" fmla="*/ 560290 w 608485"/>
              <a:gd name="connsiteY54" fmla="*/ 356136 h 532346"/>
              <a:gd name="connsiteX55" fmla="*/ 566574 w 608485"/>
              <a:gd name="connsiteY55" fmla="*/ 352468 h 532346"/>
              <a:gd name="connsiteX56" fmla="*/ 566574 w 608485"/>
              <a:gd name="connsiteY56" fmla="*/ 339534 h 532346"/>
              <a:gd name="connsiteX57" fmla="*/ 555746 w 608485"/>
              <a:gd name="connsiteY57" fmla="*/ 343009 h 532346"/>
              <a:gd name="connsiteX58" fmla="*/ 459356 w 608485"/>
              <a:gd name="connsiteY58" fmla="*/ 354544 h 532346"/>
              <a:gd name="connsiteX59" fmla="*/ 362967 w 608485"/>
              <a:gd name="connsiteY59" fmla="*/ 343009 h 532346"/>
              <a:gd name="connsiteX60" fmla="*/ 352138 w 608485"/>
              <a:gd name="connsiteY60" fmla="*/ 339534 h 532346"/>
              <a:gd name="connsiteX61" fmla="*/ 41901 w 608485"/>
              <a:gd name="connsiteY61" fmla="*/ 336256 h 532346"/>
              <a:gd name="connsiteX62" fmla="*/ 41901 w 608485"/>
              <a:gd name="connsiteY62" fmla="*/ 348612 h 532346"/>
              <a:gd name="connsiteX63" fmla="*/ 48184 w 608485"/>
              <a:gd name="connsiteY63" fmla="*/ 352232 h 532346"/>
              <a:gd name="connsiteX64" fmla="*/ 73701 w 608485"/>
              <a:gd name="connsiteY64" fmla="*/ 360485 h 532346"/>
              <a:gd name="connsiteX65" fmla="*/ 149094 w 608485"/>
              <a:gd name="connsiteY65" fmla="*/ 368014 h 532346"/>
              <a:gd name="connsiteX66" fmla="*/ 224486 w 608485"/>
              <a:gd name="connsiteY66" fmla="*/ 360485 h 532346"/>
              <a:gd name="connsiteX67" fmla="*/ 249955 w 608485"/>
              <a:gd name="connsiteY67" fmla="*/ 352232 h 532346"/>
              <a:gd name="connsiteX68" fmla="*/ 256238 w 608485"/>
              <a:gd name="connsiteY68" fmla="*/ 348612 h 532346"/>
              <a:gd name="connsiteX69" fmla="*/ 256238 w 608485"/>
              <a:gd name="connsiteY69" fmla="*/ 336256 h 532346"/>
              <a:gd name="connsiteX70" fmla="*/ 245461 w 608485"/>
              <a:gd name="connsiteY70" fmla="*/ 339731 h 532346"/>
              <a:gd name="connsiteX71" fmla="*/ 149094 w 608485"/>
              <a:gd name="connsiteY71" fmla="*/ 351315 h 532346"/>
              <a:gd name="connsiteX72" fmla="*/ 52678 w 608485"/>
              <a:gd name="connsiteY72" fmla="*/ 339731 h 532346"/>
              <a:gd name="connsiteX73" fmla="*/ 41901 w 608485"/>
              <a:gd name="connsiteY73" fmla="*/ 336256 h 532346"/>
              <a:gd name="connsiteX74" fmla="*/ 352138 w 608485"/>
              <a:gd name="connsiteY74" fmla="*/ 280315 h 532346"/>
              <a:gd name="connsiteX75" fmla="*/ 352138 w 608485"/>
              <a:gd name="connsiteY75" fmla="*/ 293298 h 532346"/>
              <a:gd name="connsiteX76" fmla="*/ 358471 w 608485"/>
              <a:gd name="connsiteY76" fmla="*/ 296917 h 532346"/>
              <a:gd name="connsiteX77" fmla="*/ 383946 w 608485"/>
              <a:gd name="connsiteY77" fmla="*/ 305219 h 532346"/>
              <a:gd name="connsiteX78" fmla="*/ 459356 w 608485"/>
              <a:gd name="connsiteY78" fmla="*/ 312699 h 532346"/>
              <a:gd name="connsiteX79" fmla="*/ 534767 w 608485"/>
              <a:gd name="connsiteY79" fmla="*/ 305219 h 532346"/>
              <a:gd name="connsiteX80" fmla="*/ 560290 w 608485"/>
              <a:gd name="connsiteY80" fmla="*/ 296917 h 532346"/>
              <a:gd name="connsiteX81" fmla="*/ 566574 w 608485"/>
              <a:gd name="connsiteY81" fmla="*/ 293298 h 532346"/>
              <a:gd name="connsiteX82" fmla="*/ 566574 w 608485"/>
              <a:gd name="connsiteY82" fmla="*/ 280315 h 532346"/>
              <a:gd name="connsiteX83" fmla="*/ 555746 w 608485"/>
              <a:gd name="connsiteY83" fmla="*/ 283790 h 532346"/>
              <a:gd name="connsiteX84" fmla="*/ 459356 w 608485"/>
              <a:gd name="connsiteY84" fmla="*/ 295373 h 532346"/>
              <a:gd name="connsiteX85" fmla="*/ 362967 w 608485"/>
              <a:gd name="connsiteY85" fmla="*/ 283790 h 532346"/>
              <a:gd name="connsiteX86" fmla="*/ 352138 w 608485"/>
              <a:gd name="connsiteY86" fmla="*/ 280315 h 532346"/>
              <a:gd name="connsiteX87" fmla="*/ 41901 w 608485"/>
              <a:gd name="connsiteY87" fmla="*/ 277712 h 532346"/>
              <a:gd name="connsiteX88" fmla="*/ 41901 w 608485"/>
              <a:gd name="connsiteY88" fmla="*/ 290068 h 532346"/>
              <a:gd name="connsiteX89" fmla="*/ 48184 w 608485"/>
              <a:gd name="connsiteY89" fmla="*/ 293687 h 532346"/>
              <a:gd name="connsiteX90" fmla="*/ 73701 w 608485"/>
              <a:gd name="connsiteY90" fmla="*/ 301941 h 532346"/>
              <a:gd name="connsiteX91" fmla="*/ 149094 w 608485"/>
              <a:gd name="connsiteY91" fmla="*/ 309470 h 532346"/>
              <a:gd name="connsiteX92" fmla="*/ 224486 w 608485"/>
              <a:gd name="connsiteY92" fmla="*/ 301941 h 532346"/>
              <a:gd name="connsiteX93" fmla="*/ 249955 w 608485"/>
              <a:gd name="connsiteY93" fmla="*/ 293687 h 532346"/>
              <a:gd name="connsiteX94" fmla="*/ 256238 w 608485"/>
              <a:gd name="connsiteY94" fmla="*/ 290068 h 532346"/>
              <a:gd name="connsiteX95" fmla="*/ 256286 w 608485"/>
              <a:gd name="connsiteY95" fmla="*/ 290068 h 532346"/>
              <a:gd name="connsiteX96" fmla="*/ 256286 w 608485"/>
              <a:gd name="connsiteY96" fmla="*/ 277712 h 532346"/>
              <a:gd name="connsiteX97" fmla="*/ 245461 w 608485"/>
              <a:gd name="connsiteY97" fmla="*/ 281187 h 532346"/>
              <a:gd name="connsiteX98" fmla="*/ 149094 w 608485"/>
              <a:gd name="connsiteY98" fmla="*/ 292770 h 532346"/>
              <a:gd name="connsiteX99" fmla="*/ 52678 w 608485"/>
              <a:gd name="connsiteY99" fmla="*/ 281187 h 532346"/>
              <a:gd name="connsiteX100" fmla="*/ 41901 w 608485"/>
              <a:gd name="connsiteY100" fmla="*/ 277712 h 532346"/>
              <a:gd name="connsiteX101" fmla="*/ 352138 w 608485"/>
              <a:gd name="connsiteY101" fmla="*/ 221144 h 532346"/>
              <a:gd name="connsiteX102" fmla="*/ 352138 w 608485"/>
              <a:gd name="connsiteY102" fmla="*/ 234127 h 532346"/>
              <a:gd name="connsiteX103" fmla="*/ 358471 w 608485"/>
              <a:gd name="connsiteY103" fmla="*/ 237746 h 532346"/>
              <a:gd name="connsiteX104" fmla="*/ 383946 w 608485"/>
              <a:gd name="connsiteY104" fmla="*/ 245999 h 532346"/>
              <a:gd name="connsiteX105" fmla="*/ 459356 w 608485"/>
              <a:gd name="connsiteY105" fmla="*/ 253529 h 532346"/>
              <a:gd name="connsiteX106" fmla="*/ 534767 w 608485"/>
              <a:gd name="connsiteY106" fmla="*/ 245999 h 532346"/>
              <a:gd name="connsiteX107" fmla="*/ 560290 w 608485"/>
              <a:gd name="connsiteY107" fmla="*/ 237746 h 532346"/>
              <a:gd name="connsiteX108" fmla="*/ 566574 w 608485"/>
              <a:gd name="connsiteY108" fmla="*/ 234127 h 532346"/>
              <a:gd name="connsiteX109" fmla="*/ 566574 w 608485"/>
              <a:gd name="connsiteY109" fmla="*/ 221144 h 532346"/>
              <a:gd name="connsiteX110" fmla="*/ 555746 w 608485"/>
              <a:gd name="connsiteY110" fmla="*/ 224619 h 532346"/>
              <a:gd name="connsiteX111" fmla="*/ 459356 w 608485"/>
              <a:gd name="connsiteY111" fmla="*/ 236202 h 532346"/>
              <a:gd name="connsiteX112" fmla="*/ 362967 w 608485"/>
              <a:gd name="connsiteY112" fmla="*/ 224619 h 532346"/>
              <a:gd name="connsiteX113" fmla="*/ 352138 w 608485"/>
              <a:gd name="connsiteY113" fmla="*/ 221144 h 532346"/>
              <a:gd name="connsiteX114" fmla="*/ 41901 w 608485"/>
              <a:gd name="connsiteY114" fmla="*/ 218540 h 532346"/>
              <a:gd name="connsiteX115" fmla="*/ 41901 w 608485"/>
              <a:gd name="connsiteY115" fmla="*/ 231523 h 532346"/>
              <a:gd name="connsiteX116" fmla="*/ 48184 w 608485"/>
              <a:gd name="connsiteY116" fmla="*/ 235143 h 532346"/>
              <a:gd name="connsiteX117" fmla="*/ 73701 w 608485"/>
              <a:gd name="connsiteY117" fmla="*/ 243396 h 532346"/>
              <a:gd name="connsiteX118" fmla="*/ 149094 w 608485"/>
              <a:gd name="connsiteY118" fmla="*/ 250925 h 532346"/>
              <a:gd name="connsiteX119" fmla="*/ 224486 w 608485"/>
              <a:gd name="connsiteY119" fmla="*/ 243396 h 532346"/>
              <a:gd name="connsiteX120" fmla="*/ 249955 w 608485"/>
              <a:gd name="connsiteY120" fmla="*/ 235143 h 532346"/>
              <a:gd name="connsiteX121" fmla="*/ 256238 w 608485"/>
              <a:gd name="connsiteY121" fmla="*/ 231523 h 532346"/>
              <a:gd name="connsiteX122" fmla="*/ 256238 w 608485"/>
              <a:gd name="connsiteY122" fmla="*/ 218540 h 532346"/>
              <a:gd name="connsiteX123" fmla="*/ 245461 w 608485"/>
              <a:gd name="connsiteY123" fmla="*/ 222015 h 532346"/>
              <a:gd name="connsiteX124" fmla="*/ 149094 w 608485"/>
              <a:gd name="connsiteY124" fmla="*/ 233599 h 532346"/>
              <a:gd name="connsiteX125" fmla="*/ 52678 w 608485"/>
              <a:gd name="connsiteY125" fmla="*/ 222015 h 532346"/>
              <a:gd name="connsiteX126" fmla="*/ 41901 w 608485"/>
              <a:gd name="connsiteY126" fmla="*/ 218540 h 532346"/>
              <a:gd name="connsiteX127" fmla="*/ 459356 w 608485"/>
              <a:gd name="connsiteY127" fmla="*/ 162793 h 532346"/>
              <a:gd name="connsiteX128" fmla="*/ 383946 w 608485"/>
              <a:gd name="connsiteY128" fmla="*/ 170322 h 532346"/>
              <a:gd name="connsiteX129" fmla="*/ 360840 w 608485"/>
              <a:gd name="connsiteY129" fmla="*/ 177514 h 532346"/>
              <a:gd name="connsiteX130" fmla="*/ 358471 w 608485"/>
              <a:gd name="connsiteY130" fmla="*/ 178576 h 532346"/>
              <a:gd name="connsiteX131" fmla="*/ 383946 w 608485"/>
              <a:gd name="connsiteY131" fmla="*/ 186829 h 532346"/>
              <a:gd name="connsiteX132" fmla="*/ 459356 w 608485"/>
              <a:gd name="connsiteY132" fmla="*/ 194358 h 532346"/>
              <a:gd name="connsiteX133" fmla="*/ 534767 w 608485"/>
              <a:gd name="connsiteY133" fmla="*/ 186829 h 532346"/>
              <a:gd name="connsiteX134" fmla="*/ 560290 w 608485"/>
              <a:gd name="connsiteY134" fmla="*/ 178576 h 532346"/>
              <a:gd name="connsiteX135" fmla="*/ 557873 w 608485"/>
              <a:gd name="connsiteY135" fmla="*/ 177514 h 532346"/>
              <a:gd name="connsiteX136" fmla="*/ 534767 w 608485"/>
              <a:gd name="connsiteY136" fmla="*/ 170322 h 532346"/>
              <a:gd name="connsiteX137" fmla="*/ 459356 w 608485"/>
              <a:gd name="connsiteY137" fmla="*/ 162793 h 532346"/>
              <a:gd name="connsiteX138" fmla="*/ 41901 w 608485"/>
              <a:gd name="connsiteY138" fmla="*/ 159368 h 532346"/>
              <a:gd name="connsiteX139" fmla="*/ 41901 w 608485"/>
              <a:gd name="connsiteY139" fmla="*/ 172351 h 532346"/>
              <a:gd name="connsiteX140" fmla="*/ 48184 w 608485"/>
              <a:gd name="connsiteY140" fmla="*/ 175971 h 532346"/>
              <a:gd name="connsiteX141" fmla="*/ 73701 w 608485"/>
              <a:gd name="connsiteY141" fmla="*/ 184224 h 532346"/>
              <a:gd name="connsiteX142" fmla="*/ 149094 w 608485"/>
              <a:gd name="connsiteY142" fmla="*/ 191754 h 532346"/>
              <a:gd name="connsiteX143" fmla="*/ 224486 w 608485"/>
              <a:gd name="connsiteY143" fmla="*/ 184224 h 532346"/>
              <a:gd name="connsiteX144" fmla="*/ 249955 w 608485"/>
              <a:gd name="connsiteY144" fmla="*/ 175971 h 532346"/>
              <a:gd name="connsiteX145" fmla="*/ 256238 w 608485"/>
              <a:gd name="connsiteY145" fmla="*/ 172351 h 532346"/>
              <a:gd name="connsiteX146" fmla="*/ 256286 w 608485"/>
              <a:gd name="connsiteY146" fmla="*/ 172351 h 532346"/>
              <a:gd name="connsiteX147" fmla="*/ 256286 w 608485"/>
              <a:gd name="connsiteY147" fmla="*/ 159368 h 532346"/>
              <a:gd name="connsiteX148" fmla="*/ 245461 w 608485"/>
              <a:gd name="connsiteY148" fmla="*/ 162843 h 532346"/>
              <a:gd name="connsiteX149" fmla="*/ 149094 w 608485"/>
              <a:gd name="connsiteY149" fmla="*/ 174378 h 532346"/>
              <a:gd name="connsiteX150" fmla="*/ 52678 w 608485"/>
              <a:gd name="connsiteY150" fmla="*/ 162843 h 532346"/>
              <a:gd name="connsiteX151" fmla="*/ 41901 w 608485"/>
              <a:gd name="connsiteY151" fmla="*/ 159368 h 532346"/>
              <a:gd name="connsiteX152" fmla="*/ 459356 w 608485"/>
              <a:gd name="connsiteY152" fmla="*/ 120949 h 532346"/>
              <a:gd name="connsiteX153" fmla="*/ 555746 w 608485"/>
              <a:gd name="connsiteY153" fmla="*/ 132532 h 532346"/>
              <a:gd name="connsiteX154" fmla="*/ 589197 w 608485"/>
              <a:gd name="connsiteY154" fmla="*/ 146963 h 532346"/>
              <a:gd name="connsiteX155" fmla="*/ 608437 w 608485"/>
              <a:gd name="connsiteY155" fmla="*/ 177514 h 532346"/>
              <a:gd name="connsiteX156" fmla="*/ 608485 w 608485"/>
              <a:gd name="connsiteY156" fmla="*/ 177514 h 532346"/>
              <a:gd name="connsiteX157" fmla="*/ 608485 w 608485"/>
              <a:gd name="connsiteY157" fmla="*/ 475395 h 532346"/>
              <a:gd name="connsiteX158" fmla="*/ 589101 w 608485"/>
              <a:gd name="connsiteY158" fmla="*/ 506960 h 532346"/>
              <a:gd name="connsiteX159" fmla="*/ 555649 w 608485"/>
              <a:gd name="connsiteY159" fmla="*/ 521149 h 532346"/>
              <a:gd name="connsiteX160" fmla="*/ 459356 w 608485"/>
              <a:gd name="connsiteY160" fmla="*/ 532346 h 532346"/>
              <a:gd name="connsiteX161" fmla="*/ 363112 w 608485"/>
              <a:gd name="connsiteY161" fmla="*/ 521149 h 532346"/>
              <a:gd name="connsiteX162" fmla="*/ 329660 w 608485"/>
              <a:gd name="connsiteY162" fmla="*/ 506960 h 532346"/>
              <a:gd name="connsiteX163" fmla="*/ 310276 w 608485"/>
              <a:gd name="connsiteY163" fmla="*/ 475395 h 532346"/>
              <a:gd name="connsiteX164" fmla="*/ 310276 w 608485"/>
              <a:gd name="connsiteY164" fmla="*/ 415307 h 532346"/>
              <a:gd name="connsiteX165" fmla="*/ 310276 w 608485"/>
              <a:gd name="connsiteY165" fmla="*/ 356136 h 532346"/>
              <a:gd name="connsiteX166" fmla="*/ 310276 w 608485"/>
              <a:gd name="connsiteY166" fmla="*/ 296917 h 532346"/>
              <a:gd name="connsiteX167" fmla="*/ 310276 w 608485"/>
              <a:gd name="connsiteY167" fmla="*/ 237746 h 532346"/>
              <a:gd name="connsiteX168" fmla="*/ 310276 w 608485"/>
              <a:gd name="connsiteY168" fmla="*/ 178576 h 532346"/>
              <a:gd name="connsiteX169" fmla="*/ 310276 w 608485"/>
              <a:gd name="connsiteY169" fmla="*/ 177514 h 532346"/>
              <a:gd name="connsiteX170" fmla="*/ 329515 w 608485"/>
              <a:gd name="connsiteY170" fmla="*/ 146963 h 532346"/>
              <a:gd name="connsiteX171" fmla="*/ 362967 w 608485"/>
              <a:gd name="connsiteY171" fmla="*/ 132532 h 532346"/>
              <a:gd name="connsiteX172" fmla="*/ 459356 w 608485"/>
              <a:gd name="connsiteY172" fmla="*/ 120949 h 532346"/>
              <a:gd name="connsiteX173" fmla="*/ 41901 w 608485"/>
              <a:gd name="connsiteY173" fmla="*/ 100196 h 532346"/>
              <a:gd name="connsiteX174" fmla="*/ 41901 w 608485"/>
              <a:gd name="connsiteY174" fmla="*/ 113180 h 532346"/>
              <a:gd name="connsiteX175" fmla="*/ 48184 w 608485"/>
              <a:gd name="connsiteY175" fmla="*/ 116799 h 532346"/>
              <a:gd name="connsiteX176" fmla="*/ 73701 w 608485"/>
              <a:gd name="connsiteY176" fmla="*/ 125052 h 532346"/>
              <a:gd name="connsiteX177" fmla="*/ 149094 w 608485"/>
              <a:gd name="connsiteY177" fmla="*/ 132582 h 532346"/>
              <a:gd name="connsiteX178" fmla="*/ 224486 w 608485"/>
              <a:gd name="connsiteY178" fmla="*/ 125052 h 532346"/>
              <a:gd name="connsiteX179" fmla="*/ 249955 w 608485"/>
              <a:gd name="connsiteY179" fmla="*/ 116799 h 532346"/>
              <a:gd name="connsiteX180" fmla="*/ 256238 w 608485"/>
              <a:gd name="connsiteY180" fmla="*/ 113180 h 532346"/>
              <a:gd name="connsiteX181" fmla="*/ 256238 w 608485"/>
              <a:gd name="connsiteY181" fmla="*/ 100196 h 532346"/>
              <a:gd name="connsiteX182" fmla="*/ 245461 w 608485"/>
              <a:gd name="connsiteY182" fmla="*/ 103671 h 532346"/>
              <a:gd name="connsiteX183" fmla="*/ 149094 w 608485"/>
              <a:gd name="connsiteY183" fmla="*/ 115207 h 532346"/>
              <a:gd name="connsiteX184" fmla="*/ 52678 w 608485"/>
              <a:gd name="connsiteY184" fmla="*/ 103671 h 532346"/>
              <a:gd name="connsiteX185" fmla="*/ 41901 w 608485"/>
              <a:gd name="connsiteY185" fmla="*/ 100196 h 532346"/>
              <a:gd name="connsiteX186" fmla="*/ 149094 w 608485"/>
              <a:gd name="connsiteY186" fmla="*/ 41845 h 532346"/>
              <a:gd name="connsiteX187" fmla="*/ 73701 w 608485"/>
              <a:gd name="connsiteY187" fmla="*/ 49326 h 532346"/>
              <a:gd name="connsiteX188" fmla="*/ 50552 w 608485"/>
              <a:gd name="connsiteY188" fmla="*/ 56517 h 532346"/>
              <a:gd name="connsiteX189" fmla="*/ 48184 w 608485"/>
              <a:gd name="connsiteY189" fmla="*/ 57627 h 532346"/>
              <a:gd name="connsiteX190" fmla="*/ 73701 w 608485"/>
              <a:gd name="connsiteY190" fmla="*/ 65881 h 532346"/>
              <a:gd name="connsiteX191" fmla="*/ 149094 w 608485"/>
              <a:gd name="connsiteY191" fmla="*/ 73410 h 532346"/>
              <a:gd name="connsiteX192" fmla="*/ 224486 w 608485"/>
              <a:gd name="connsiteY192" fmla="*/ 65881 h 532346"/>
              <a:gd name="connsiteX193" fmla="*/ 249955 w 608485"/>
              <a:gd name="connsiteY193" fmla="*/ 57627 h 532346"/>
              <a:gd name="connsiteX194" fmla="*/ 247587 w 608485"/>
              <a:gd name="connsiteY194" fmla="*/ 56517 h 532346"/>
              <a:gd name="connsiteX195" fmla="*/ 224486 w 608485"/>
              <a:gd name="connsiteY195" fmla="*/ 49326 h 532346"/>
              <a:gd name="connsiteX196" fmla="*/ 149094 w 608485"/>
              <a:gd name="connsiteY196" fmla="*/ 41845 h 532346"/>
              <a:gd name="connsiteX197" fmla="*/ 149094 w 608485"/>
              <a:gd name="connsiteY197" fmla="*/ 0 h 532346"/>
              <a:gd name="connsiteX198" fmla="*/ 245461 w 608485"/>
              <a:gd name="connsiteY198" fmla="*/ 11535 h 532346"/>
              <a:gd name="connsiteX199" fmla="*/ 278904 w 608485"/>
              <a:gd name="connsiteY199" fmla="*/ 26014 h 532346"/>
              <a:gd name="connsiteX200" fmla="*/ 298139 w 608485"/>
              <a:gd name="connsiteY200" fmla="*/ 56517 h 532346"/>
              <a:gd name="connsiteX201" fmla="*/ 298139 w 608485"/>
              <a:gd name="connsiteY201" fmla="*/ 57627 h 532346"/>
              <a:gd name="connsiteX202" fmla="*/ 298139 w 608485"/>
              <a:gd name="connsiteY202" fmla="*/ 116799 h 532346"/>
              <a:gd name="connsiteX203" fmla="*/ 298139 w 608485"/>
              <a:gd name="connsiteY203" fmla="*/ 175971 h 532346"/>
              <a:gd name="connsiteX204" fmla="*/ 298139 w 608485"/>
              <a:gd name="connsiteY204" fmla="*/ 235143 h 532346"/>
              <a:gd name="connsiteX205" fmla="*/ 298139 w 608485"/>
              <a:gd name="connsiteY205" fmla="*/ 293687 h 532346"/>
              <a:gd name="connsiteX206" fmla="*/ 298139 w 608485"/>
              <a:gd name="connsiteY206" fmla="*/ 352232 h 532346"/>
              <a:gd name="connsiteX207" fmla="*/ 298139 w 608485"/>
              <a:gd name="connsiteY207" fmla="*/ 412659 h 532346"/>
              <a:gd name="connsiteX208" fmla="*/ 298139 w 608485"/>
              <a:gd name="connsiteY208" fmla="*/ 475112 h 532346"/>
              <a:gd name="connsiteX209" fmla="*/ 278759 w 608485"/>
              <a:gd name="connsiteY209" fmla="*/ 506677 h 532346"/>
              <a:gd name="connsiteX210" fmla="*/ 245316 w 608485"/>
              <a:gd name="connsiteY210" fmla="*/ 520915 h 532346"/>
              <a:gd name="connsiteX211" fmla="*/ 149094 w 608485"/>
              <a:gd name="connsiteY211" fmla="*/ 532064 h 532346"/>
              <a:gd name="connsiteX212" fmla="*/ 52823 w 608485"/>
              <a:gd name="connsiteY212" fmla="*/ 520915 h 532346"/>
              <a:gd name="connsiteX213" fmla="*/ 19380 w 608485"/>
              <a:gd name="connsiteY213" fmla="*/ 506677 h 532346"/>
              <a:gd name="connsiteX214" fmla="*/ 0 w 608485"/>
              <a:gd name="connsiteY214" fmla="*/ 475112 h 532346"/>
              <a:gd name="connsiteX215" fmla="*/ 0 w 608485"/>
              <a:gd name="connsiteY215" fmla="*/ 412659 h 532346"/>
              <a:gd name="connsiteX216" fmla="*/ 0 w 608485"/>
              <a:gd name="connsiteY216" fmla="*/ 352232 h 532346"/>
              <a:gd name="connsiteX217" fmla="*/ 0 w 608485"/>
              <a:gd name="connsiteY217" fmla="*/ 293687 h 532346"/>
              <a:gd name="connsiteX218" fmla="*/ 0 w 608485"/>
              <a:gd name="connsiteY218" fmla="*/ 235143 h 532346"/>
              <a:gd name="connsiteX219" fmla="*/ 0 w 608485"/>
              <a:gd name="connsiteY219" fmla="*/ 175971 h 532346"/>
              <a:gd name="connsiteX220" fmla="*/ 0 w 608485"/>
              <a:gd name="connsiteY220" fmla="*/ 116799 h 532346"/>
              <a:gd name="connsiteX221" fmla="*/ 0 w 608485"/>
              <a:gd name="connsiteY221" fmla="*/ 57627 h 532346"/>
              <a:gd name="connsiteX222" fmla="*/ 0 w 608485"/>
              <a:gd name="connsiteY222" fmla="*/ 56517 h 532346"/>
              <a:gd name="connsiteX223" fmla="*/ 19235 w 608485"/>
              <a:gd name="connsiteY223" fmla="*/ 26014 h 532346"/>
              <a:gd name="connsiteX224" fmla="*/ 52678 w 608485"/>
              <a:gd name="connsiteY224" fmla="*/ 11535 h 532346"/>
              <a:gd name="connsiteX225" fmla="*/ 149094 w 608485"/>
              <a:gd name="connsiteY225" fmla="*/ 0 h 53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608485" h="532346">
                <a:moveTo>
                  <a:pt x="352138" y="457876"/>
                </a:moveTo>
                <a:lnTo>
                  <a:pt x="352138" y="471679"/>
                </a:lnTo>
                <a:cubicBezTo>
                  <a:pt x="355667" y="474237"/>
                  <a:pt x="365045" y="479063"/>
                  <a:pt x="383994" y="483262"/>
                </a:cubicBezTo>
                <a:cubicBezTo>
                  <a:pt x="404974" y="487944"/>
                  <a:pt x="431754" y="490502"/>
                  <a:pt x="459356" y="490502"/>
                </a:cubicBezTo>
                <a:cubicBezTo>
                  <a:pt x="486958" y="490502"/>
                  <a:pt x="513739" y="487944"/>
                  <a:pt x="534767" y="483262"/>
                </a:cubicBezTo>
                <a:cubicBezTo>
                  <a:pt x="553668" y="479063"/>
                  <a:pt x="563094" y="474237"/>
                  <a:pt x="566574" y="471679"/>
                </a:cubicBezTo>
                <a:lnTo>
                  <a:pt x="566574" y="457876"/>
                </a:lnTo>
                <a:cubicBezTo>
                  <a:pt x="563190" y="459082"/>
                  <a:pt x="559565" y="460241"/>
                  <a:pt x="555746" y="461351"/>
                </a:cubicBezTo>
                <a:cubicBezTo>
                  <a:pt x="529739" y="468783"/>
                  <a:pt x="495515" y="472886"/>
                  <a:pt x="459356" y="472886"/>
                </a:cubicBezTo>
                <a:cubicBezTo>
                  <a:pt x="423246" y="472886"/>
                  <a:pt x="389022" y="468783"/>
                  <a:pt x="362967" y="461351"/>
                </a:cubicBezTo>
                <a:cubicBezTo>
                  <a:pt x="359148" y="460241"/>
                  <a:pt x="355571" y="459082"/>
                  <a:pt x="352138" y="457876"/>
                </a:cubicBezTo>
                <a:close/>
                <a:moveTo>
                  <a:pt x="41901" y="455228"/>
                </a:moveTo>
                <a:lnTo>
                  <a:pt x="41901" y="471396"/>
                </a:lnTo>
                <a:cubicBezTo>
                  <a:pt x="45381" y="473954"/>
                  <a:pt x="54756" y="478780"/>
                  <a:pt x="73701" y="482979"/>
                </a:cubicBezTo>
                <a:cubicBezTo>
                  <a:pt x="94724" y="487661"/>
                  <a:pt x="121498" y="490267"/>
                  <a:pt x="149094" y="490267"/>
                </a:cubicBezTo>
                <a:cubicBezTo>
                  <a:pt x="176641" y="490267"/>
                  <a:pt x="203415" y="487661"/>
                  <a:pt x="224438" y="482979"/>
                </a:cubicBezTo>
                <a:cubicBezTo>
                  <a:pt x="243383" y="478780"/>
                  <a:pt x="252758" y="473954"/>
                  <a:pt x="256238" y="471396"/>
                </a:cubicBezTo>
                <a:lnTo>
                  <a:pt x="256238" y="455228"/>
                </a:lnTo>
                <a:cubicBezTo>
                  <a:pt x="252855" y="456482"/>
                  <a:pt x="249279" y="457641"/>
                  <a:pt x="245461" y="458703"/>
                </a:cubicBezTo>
                <a:cubicBezTo>
                  <a:pt x="219412" y="466184"/>
                  <a:pt x="185195" y="470286"/>
                  <a:pt x="149094" y="470286"/>
                </a:cubicBezTo>
                <a:cubicBezTo>
                  <a:pt x="112944" y="470286"/>
                  <a:pt x="78727" y="466184"/>
                  <a:pt x="52678" y="458703"/>
                </a:cubicBezTo>
                <a:cubicBezTo>
                  <a:pt x="48909" y="457641"/>
                  <a:pt x="45284" y="456482"/>
                  <a:pt x="41901" y="455228"/>
                </a:cubicBezTo>
                <a:close/>
                <a:moveTo>
                  <a:pt x="352138" y="398705"/>
                </a:moveTo>
                <a:lnTo>
                  <a:pt x="352138" y="411688"/>
                </a:lnTo>
                <a:cubicBezTo>
                  <a:pt x="353395" y="412605"/>
                  <a:pt x="355425" y="413859"/>
                  <a:pt x="358471" y="415307"/>
                </a:cubicBezTo>
                <a:cubicBezTo>
                  <a:pt x="363692" y="417769"/>
                  <a:pt x="371861" y="420809"/>
                  <a:pt x="383946" y="423560"/>
                </a:cubicBezTo>
                <a:cubicBezTo>
                  <a:pt x="405071" y="428387"/>
                  <a:pt x="431851" y="431090"/>
                  <a:pt x="459356" y="431090"/>
                </a:cubicBezTo>
                <a:cubicBezTo>
                  <a:pt x="486862" y="431090"/>
                  <a:pt x="513642" y="428387"/>
                  <a:pt x="534767" y="423560"/>
                </a:cubicBezTo>
                <a:cubicBezTo>
                  <a:pt x="546852" y="420809"/>
                  <a:pt x="555021" y="417769"/>
                  <a:pt x="560290" y="415307"/>
                </a:cubicBezTo>
                <a:cubicBezTo>
                  <a:pt x="563287" y="413859"/>
                  <a:pt x="565317" y="412605"/>
                  <a:pt x="566574" y="411688"/>
                </a:cubicBezTo>
                <a:lnTo>
                  <a:pt x="566574" y="398705"/>
                </a:lnTo>
                <a:cubicBezTo>
                  <a:pt x="563190" y="399911"/>
                  <a:pt x="559565" y="401070"/>
                  <a:pt x="555746" y="402180"/>
                </a:cubicBezTo>
                <a:cubicBezTo>
                  <a:pt x="529739" y="409612"/>
                  <a:pt x="495515" y="413715"/>
                  <a:pt x="459356" y="413715"/>
                </a:cubicBezTo>
                <a:cubicBezTo>
                  <a:pt x="423246" y="413715"/>
                  <a:pt x="389022" y="409612"/>
                  <a:pt x="362967" y="402180"/>
                </a:cubicBezTo>
                <a:cubicBezTo>
                  <a:pt x="359148" y="401070"/>
                  <a:pt x="355571" y="399911"/>
                  <a:pt x="352138" y="398705"/>
                </a:cubicBezTo>
                <a:close/>
                <a:moveTo>
                  <a:pt x="41901" y="394801"/>
                </a:moveTo>
                <a:lnTo>
                  <a:pt x="41901" y="409039"/>
                </a:lnTo>
                <a:cubicBezTo>
                  <a:pt x="43157" y="410004"/>
                  <a:pt x="45187" y="411259"/>
                  <a:pt x="48184" y="412659"/>
                </a:cubicBezTo>
                <a:cubicBezTo>
                  <a:pt x="53403" y="415168"/>
                  <a:pt x="61619" y="418161"/>
                  <a:pt x="73701" y="420912"/>
                </a:cubicBezTo>
                <a:cubicBezTo>
                  <a:pt x="94772" y="425786"/>
                  <a:pt x="121546" y="428441"/>
                  <a:pt x="149094" y="428441"/>
                </a:cubicBezTo>
                <a:cubicBezTo>
                  <a:pt x="176593" y="428441"/>
                  <a:pt x="203367" y="425786"/>
                  <a:pt x="224486" y="420912"/>
                </a:cubicBezTo>
                <a:cubicBezTo>
                  <a:pt x="236520" y="418161"/>
                  <a:pt x="244736" y="415168"/>
                  <a:pt x="249955" y="412659"/>
                </a:cubicBezTo>
                <a:cubicBezTo>
                  <a:pt x="252952" y="411259"/>
                  <a:pt x="255030" y="410004"/>
                  <a:pt x="256238" y="409039"/>
                </a:cubicBezTo>
                <a:lnTo>
                  <a:pt x="256238" y="394801"/>
                </a:lnTo>
                <a:cubicBezTo>
                  <a:pt x="252855" y="396007"/>
                  <a:pt x="249279" y="397166"/>
                  <a:pt x="245461" y="398276"/>
                </a:cubicBezTo>
                <a:cubicBezTo>
                  <a:pt x="219412" y="405709"/>
                  <a:pt x="185195" y="409811"/>
                  <a:pt x="149094" y="409811"/>
                </a:cubicBezTo>
                <a:cubicBezTo>
                  <a:pt x="112944" y="409811"/>
                  <a:pt x="78727" y="405709"/>
                  <a:pt x="52678" y="398276"/>
                </a:cubicBezTo>
                <a:cubicBezTo>
                  <a:pt x="48909" y="397166"/>
                  <a:pt x="45284" y="396007"/>
                  <a:pt x="41901" y="394801"/>
                </a:cubicBezTo>
                <a:close/>
                <a:moveTo>
                  <a:pt x="352138" y="339534"/>
                </a:moveTo>
                <a:lnTo>
                  <a:pt x="352138" y="352517"/>
                </a:lnTo>
                <a:cubicBezTo>
                  <a:pt x="353395" y="353434"/>
                  <a:pt x="355425" y="354689"/>
                  <a:pt x="358471" y="356136"/>
                </a:cubicBezTo>
                <a:cubicBezTo>
                  <a:pt x="363692" y="358598"/>
                  <a:pt x="371861" y="361590"/>
                  <a:pt x="383946" y="364390"/>
                </a:cubicBezTo>
                <a:cubicBezTo>
                  <a:pt x="405071" y="369216"/>
                  <a:pt x="431851" y="371919"/>
                  <a:pt x="459356" y="371919"/>
                </a:cubicBezTo>
                <a:cubicBezTo>
                  <a:pt x="486862" y="371919"/>
                  <a:pt x="513642" y="369216"/>
                  <a:pt x="534767" y="364390"/>
                </a:cubicBezTo>
                <a:cubicBezTo>
                  <a:pt x="546852" y="361590"/>
                  <a:pt x="555021" y="358598"/>
                  <a:pt x="560290" y="356136"/>
                </a:cubicBezTo>
                <a:cubicBezTo>
                  <a:pt x="563287" y="354689"/>
                  <a:pt x="565317" y="353434"/>
                  <a:pt x="566574" y="352468"/>
                </a:cubicBezTo>
                <a:lnTo>
                  <a:pt x="566574" y="339534"/>
                </a:lnTo>
                <a:cubicBezTo>
                  <a:pt x="563190" y="340740"/>
                  <a:pt x="559565" y="341899"/>
                  <a:pt x="555746" y="343009"/>
                </a:cubicBezTo>
                <a:cubicBezTo>
                  <a:pt x="529739" y="350441"/>
                  <a:pt x="495515" y="354544"/>
                  <a:pt x="459356" y="354544"/>
                </a:cubicBezTo>
                <a:cubicBezTo>
                  <a:pt x="423246" y="354544"/>
                  <a:pt x="389022" y="350441"/>
                  <a:pt x="362967" y="343009"/>
                </a:cubicBezTo>
                <a:cubicBezTo>
                  <a:pt x="359148" y="341899"/>
                  <a:pt x="355571" y="340740"/>
                  <a:pt x="352138" y="339534"/>
                </a:cubicBezTo>
                <a:close/>
                <a:moveTo>
                  <a:pt x="41901" y="336256"/>
                </a:moveTo>
                <a:lnTo>
                  <a:pt x="41901" y="348612"/>
                </a:lnTo>
                <a:cubicBezTo>
                  <a:pt x="43157" y="349529"/>
                  <a:pt x="45187" y="350784"/>
                  <a:pt x="48184" y="352232"/>
                </a:cubicBezTo>
                <a:cubicBezTo>
                  <a:pt x="53403" y="354693"/>
                  <a:pt x="61619" y="357686"/>
                  <a:pt x="73701" y="360485"/>
                </a:cubicBezTo>
                <a:cubicBezTo>
                  <a:pt x="94772" y="365311"/>
                  <a:pt x="121546" y="368014"/>
                  <a:pt x="149094" y="368014"/>
                </a:cubicBezTo>
                <a:cubicBezTo>
                  <a:pt x="176593" y="368014"/>
                  <a:pt x="203367" y="365311"/>
                  <a:pt x="224486" y="360485"/>
                </a:cubicBezTo>
                <a:cubicBezTo>
                  <a:pt x="236520" y="357686"/>
                  <a:pt x="244736" y="354693"/>
                  <a:pt x="249955" y="352232"/>
                </a:cubicBezTo>
                <a:cubicBezTo>
                  <a:pt x="252952" y="350784"/>
                  <a:pt x="255030" y="349529"/>
                  <a:pt x="256238" y="348612"/>
                </a:cubicBezTo>
                <a:lnTo>
                  <a:pt x="256238" y="336256"/>
                </a:lnTo>
                <a:cubicBezTo>
                  <a:pt x="252855" y="337511"/>
                  <a:pt x="249279" y="338670"/>
                  <a:pt x="245461" y="339731"/>
                </a:cubicBezTo>
                <a:cubicBezTo>
                  <a:pt x="219412" y="347212"/>
                  <a:pt x="185195" y="351315"/>
                  <a:pt x="149094" y="351315"/>
                </a:cubicBezTo>
                <a:cubicBezTo>
                  <a:pt x="112944" y="351315"/>
                  <a:pt x="78727" y="347212"/>
                  <a:pt x="52678" y="339731"/>
                </a:cubicBezTo>
                <a:cubicBezTo>
                  <a:pt x="48909" y="338670"/>
                  <a:pt x="45284" y="337511"/>
                  <a:pt x="41901" y="336256"/>
                </a:cubicBezTo>
                <a:close/>
                <a:moveTo>
                  <a:pt x="352138" y="280315"/>
                </a:moveTo>
                <a:lnTo>
                  <a:pt x="352138" y="293298"/>
                </a:lnTo>
                <a:cubicBezTo>
                  <a:pt x="353395" y="294263"/>
                  <a:pt x="355425" y="295518"/>
                  <a:pt x="358471" y="296917"/>
                </a:cubicBezTo>
                <a:cubicBezTo>
                  <a:pt x="363692" y="299427"/>
                  <a:pt x="371861" y="302419"/>
                  <a:pt x="383946" y="305219"/>
                </a:cubicBezTo>
                <a:cubicBezTo>
                  <a:pt x="405071" y="310045"/>
                  <a:pt x="431851" y="312699"/>
                  <a:pt x="459356" y="312699"/>
                </a:cubicBezTo>
                <a:cubicBezTo>
                  <a:pt x="486862" y="312699"/>
                  <a:pt x="513642" y="310045"/>
                  <a:pt x="534767" y="305219"/>
                </a:cubicBezTo>
                <a:cubicBezTo>
                  <a:pt x="546852" y="302419"/>
                  <a:pt x="555021" y="299427"/>
                  <a:pt x="560290" y="296917"/>
                </a:cubicBezTo>
                <a:cubicBezTo>
                  <a:pt x="563287" y="295518"/>
                  <a:pt x="565317" y="294263"/>
                  <a:pt x="566574" y="293298"/>
                </a:cubicBezTo>
                <a:lnTo>
                  <a:pt x="566574" y="280315"/>
                </a:lnTo>
                <a:cubicBezTo>
                  <a:pt x="563190" y="281570"/>
                  <a:pt x="559565" y="282728"/>
                  <a:pt x="555746" y="283790"/>
                </a:cubicBezTo>
                <a:cubicBezTo>
                  <a:pt x="529739" y="291271"/>
                  <a:pt x="495515" y="295373"/>
                  <a:pt x="459356" y="295373"/>
                </a:cubicBezTo>
                <a:cubicBezTo>
                  <a:pt x="423246" y="295373"/>
                  <a:pt x="389022" y="291271"/>
                  <a:pt x="362967" y="283790"/>
                </a:cubicBezTo>
                <a:cubicBezTo>
                  <a:pt x="359148" y="282728"/>
                  <a:pt x="355571" y="281570"/>
                  <a:pt x="352138" y="280315"/>
                </a:cubicBezTo>
                <a:close/>
                <a:moveTo>
                  <a:pt x="41901" y="277712"/>
                </a:moveTo>
                <a:lnTo>
                  <a:pt x="41901" y="290068"/>
                </a:lnTo>
                <a:cubicBezTo>
                  <a:pt x="43157" y="291033"/>
                  <a:pt x="45187" y="292288"/>
                  <a:pt x="48184" y="293687"/>
                </a:cubicBezTo>
                <a:cubicBezTo>
                  <a:pt x="53451" y="296197"/>
                  <a:pt x="61619" y="299190"/>
                  <a:pt x="73701" y="301941"/>
                </a:cubicBezTo>
                <a:cubicBezTo>
                  <a:pt x="94821" y="306815"/>
                  <a:pt x="121595" y="309470"/>
                  <a:pt x="149094" y="309470"/>
                </a:cubicBezTo>
                <a:cubicBezTo>
                  <a:pt x="176593" y="309470"/>
                  <a:pt x="203367" y="306815"/>
                  <a:pt x="224486" y="301941"/>
                </a:cubicBezTo>
                <a:cubicBezTo>
                  <a:pt x="236520" y="299190"/>
                  <a:pt x="244736" y="296197"/>
                  <a:pt x="249955" y="293687"/>
                </a:cubicBezTo>
                <a:cubicBezTo>
                  <a:pt x="252952" y="292288"/>
                  <a:pt x="255030" y="291033"/>
                  <a:pt x="256238" y="290068"/>
                </a:cubicBezTo>
                <a:lnTo>
                  <a:pt x="256286" y="290068"/>
                </a:lnTo>
                <a:lnTo>
                  <a:pt x="256286" y="277712"/>
                </a:lnTo>
                <a:cubicBezTo>
                  <a:pt x="252855" y="278967"/>
                  <a:pt x="249279" y="280125"/>
                  <a:pt x="245461" y="281187"/>
                </a:cubicBezTo>
                <a:cubicBezTo>
                  <a:pt x="219412" y="288668"/>
                  <a:pt x="185195" y="292770"/>
                  <a:pt x="149094" y="292770"/>
                </a:cubicBezTo>
                <a:cubicBezTo>
                  <a:pt x="112944" y="292770"/>
                  <a:pt x="78727" y="288668"/>
                  <a:pt x="52678" y="281187"/>
                </a:cubicBezTo>
                <a:cubicBezTo>
                  <a:pt x="48909" y="280125"/>
                  <a:pt x="45284" y="278967"/>
                  <a:pt x="41901" y="277712"/>
                </a:cubicBezTo>
                <a:close/>
                <a:moveTo>
                  <a:pt x="352138" y="221144"/>
                </a:moveTo>
                <a:lnTo>
                  <a:pt x="352138" y="234127"/>
                </a:lnTo>
                <a:cubicBezTo>
                  <a:pt x="353395" y="235092"/>
                  <a:pt x="355425" y="236347"/>
                  <a:pt x="358471" y="237746"/>
                </a:cubicBezTo>
                <a:cubicBezTo>
                  <a:pt x="363692" y="240256"/>
                  <a:pt x="371861" y="243248"/>
                  <a:pt x="383946" y="245999"/>
                </a:cubicBezTo>
                <a:cubicBezTo>
                  <a:pt x="405071" y="250874"/>
                  <a:pt x="431851" y="253529"/>
                  <a:pt x="459356" y="253529"/>
                </a:cubicBezTo>
                <a:cubicBezTo>
                  <a:pt x="486862" y="253529"/>
                  <a:pt x="513642" y="250874"/>
                  <a:pt x="534767" y="245999"/>
                </a:cubicBezTo>
                <a:cubicBezTo>
                  <a:pt x="546852" y="243248"/>
                  <a:pt x="555021" y="240256"/>
                  <a:pt x="560290" y="237746"/>
                </a:cubicBezTo>
                <a:cubicBezTo>
                  <a:pt x="563287" y="236347"/>
                  <a:pt x="565317" y="235092"/>
                  <a:pt x="566574" y="234127"/>
                </a:cubicBezTo>
                <a:lnTo>
                  <a:pt x="566574" y="221144"/>
                </a:lnTo>
                <a:cubicBezTo>
                  <a:pt x="563190" y="222399"/>
                  <a:pt x="559565" y="223557"/>
                  <a:pt x="555746" y="224619"/>
                </a:cubicBezTo>
                <a:cubicBezTo>
                  <a:pt x="529739" y="232100"/>
                  <a:pt x="495515" y="236202"/>
                  <a:pt x="459356" y="236202"/>
                </a:cubicBezTo>
                <a:cubicBezTo>
                  <a:pt x="423246" y="236202"/>
                  <a:pt x="389022" y="232100"/>
                  <a:pt x="362967" y="224619"/>
                </a:cubicBezTo>
                <a:cubicBezTo>
                  <a:pt x="359148" y="223557"/>
                  <a:pt x="355571" y="222399"/>
                  <a:pt x="352138" y="221144"/>
                </a:cubicBezTo>
                <a:close/>
                <a:moveTo>
                  <a:pt x="41901" y="218540"/>
                </a:moveTo>
                <a:lnTo>
                  <a:pt x="41901" y="231523"/>
                </a:lnTo>
                <a:cubicBezTo>
                  <a:pt x="43157" y="232488"/>
                  <a:pt x="45187" y="233743"/>
                  <a:pt x="48184" y="235143"/>
                </a:cubicBezTo>
                <a:cubicBezTo>
                  <a:pt x="53403" y="237653"/>
                  <a:pt x="61619" y="240645"/>
                  <a:pt x="73701" y="243396"/>
                </a:cubicBezTo>
                <a:cubicBezTo>
                  <a:pt x="94772" y="248271"/>
                  <a:pt x="121546" y="250925"/>
                  <a:pt x="149094" y="250925"/>
                </a:cubicBezTo>
                <a:cubicBezTo>
                  <a:pt x="176593" y="250925"/>
                  <a:pt x="203367" y="248271"/>
                  <a:pt x="224486" y="243396"/>
                </a:cubicBezTo>
                <a:cubicBezTo>
                  <a:pt x="236520" y="240645"/>
                  <a:pt x="244736" y="237653"/>
                  <a:pt x="249955" y="235143"/>
                </a:cubicBezTo>
                <a:cubicBezTo>
                  <a:pt x="252952" y="233743"/>
                  <a:pt x="255030" y="232488"/>
                  <a:pt x="256238" y="231523"/>
                </a:cubicBezTo>
                <a:lnTo>
                  <a:pt x="256238" y="218540"/>
                </a:lnTo>
                <a:cubicBezTo>
                  <a:pt x="252855" y="219795"/>
                  <a:pt x="249279" y="220953"/>
                  <a:pt x="245461" y="222015"/>
                </a:cubicBezTo>
                <a:cubicBezTo>
                  <a:pt x="219412" y="229496"/>
                  <a:pt x="185195" y="233599"/>
                  <a:pt x="149094" y="233599"/>
                </a:cubicBezTo>
                <a:cubicBezTo>
                  <a:pt x="112944" y="233599"/>
                  <a:pt x="78727" y="229496"/>
                  <a:pt x="52678" y="222015"/>
                </a:cubicBezTo>
                <a:cubicBezTo>
                  <a:pt x="48909" y="220953"/>
                  <a:pt x="45284" y="219795"/>
                  <a:pt x="41901" y="218540"/>
                </a:cubicBezTo>
                <a:close/>
                <a:moveTo>
                  <a:pt x="459356" y="162793"/>
                </a:moveTo>
                <a:cubicBezTo>
                  <a:pt x="431851" y="162793"/>
                  <a:pt x="405071" y="165448"/>
                  <a:pt x="383946" y="170322"/>
                </a:cubicBezTo>
                <a:cubicBezTo>
                  <a:pt x="373553" y="172687"/>
                  <a:pt x="366060" y="175245"/>
                  <a:pt x="360840" y="177514"/>
                </a:cubicBezTo>
                <a:cubicBezTo>
                  <a:pt x="359969" y="177852"/>
                  <a:pt x="359196" y="178238"/>
                  <a:pt x="358471" y="178576"/>
                </a:cubicBezTo>
                <a:cubicBezTo>
                  <a:pt x="363692" y="181085"/>
                  <a:pt x="371861" y="184078"/>
                  <a:pt x="383946" y="186829"/>
                </a:cubicBezTo>
                <a:cubicBezTo>
                  <a:pt x="405071" y="191703"/>
                  <a:pt x="431851" y="194358"/>
                  <a:pt x="459356" y="194358"/>
                </a:cubicBezTo>
                <a:cubicBezTo>
                  <a:pt x="486862" y="194358"/>
                  <a:pt x="513642" y="191703"/>
                  <a:pt x="534767" y="186829"/>
                </a:cubicBezTo>
                <a:cubicBezTo>
                  <a:pt x="546852" y="184078"/>
                  <a:pt x="555021" y="181085"/>
                  <a:pt x="560290" y="178576"/>
                </a:cubicBezTo>
                <a:cubicBezTo>
                  <a:pt x="559565" y="178238"/>
                  <a:pt x="558743" y="177852"/>
                  <a:pt x="557873" y="177514"/>
                </a:cubicBezTo>
                <a:cubicBezTo>
                  <a:pt x="552652" y="175245"/>
                  <a:pt x="545160" y="172687"/>
                  <a:pt x="534767" y="170322"/>
                </a:cubicBezTo>
                <a:cubicBezTo>
                  <a:pt x="513642" y="165448"/>
                  <a:pt x="486862" y="162793"/>
                  <a:pt x="459356" y="162793"/>
                </a:cubicBezTo>
                <a:close/>
                <a:moveTo>
                  <a:pt x="41901" y="159368"/>
                </a:moveTo>
                <a:lnTo>
                  <a:pt x="41901" y="172351"/>
                </a:lnTo>
                <a:cubicBezTo>
                  <a:pt x="43157" y="173268"/>
                  <a:pt x="45187" y="174523"/>
                  <a:pt x="48184" y="175971"/>
                </a:cubicBezTo>
                <a:cubicBezTo>
                  <a:pt x="53451" y="178481"/>
                  <a:pt x="61619" y="181473"/>
                  <a:pt x="73701" y="184224"/>
                </a:cubicBezTo>
                <a:cubicBezTo>
                  <a:pt x="94821" y="189099"/>
                  <a:pt x="121595" y="191754"/>
                  <a:pt x="149094" y="191754"/>
                </a:cubicBezTo>
                <a:cubicBezTo>
                  <a:pt x="176593" y="191754"/>
                  <a:pt x="203367" y="189099"/>
                  <a:pt x="224486" y="184224"/>
                </a:cubicBezTo>
                <a:cubicBezTo>
                  <a:pt x="236520" y="181473"/>
                  <a:pt x="244736" y="178481"/>
                  <a:pt x="249955" y="175971"/>
                </a:cubicBezTo>
                <a:cubicBezTo>
                  <a:pt x="252952" y="174523"/>
                  <a:pt x="255030" y="173268"/>
                  <a:pt x="256238" y="172351"/>
                </a:cubicBezTo>
                <a:lnTo>
                  <a:pt x="256286" y="172351"/>
                </a:lnTo>
                <a:lnTo>
                  <a:pt x="256286" y="159368"/>
                </a:lnTo>
                <a:cubicBezTo>
                  <a:pt x="252855" y="160575"/>
                  <a:pt x="249279" y="161733"/>
                  <a:pt x="245461" y="162843"/>
                </a:cubicBezTo>
                <a:cubicBezTo>
                  <a:pt x="219412" y="170276"/>
                  <a:pt x="185195" y="174378"/>
                  <a:pt x="149094" y="174378"/>
                </a:cubicBezTo>
                <a:cubicBezTo>
                  <a:pt x="112944" y="174378"/>
                  <a:pt x="78727" y="170276"/>
                  <a:pt x="52678" y="162843"/>
                </a:cubicBezTo>
                <a:cubicBezTo>
                  <a:pt x="48909" y="161733"/>
                  <a:pt x="45284" y="160575"/>
                  <a:pt x="41901" y="159368"/>
                </a:cubicBezTo>
                <a:close/>
                <a:moveTo>
                  <a:pt x="459356" y="120949"/>
                </a:moveTo>
                <a:cubicBezTo>
                  <a:pt x="495515" y="120949"/>
                  <a:pt x="529739" y="125051"/>
                  <a:pt x="555746" y="132532"/>
                </a:cubicBezTo>
                <a:cubicBezTo>
                  <a:pt x="569668" y="136490"/>
                  <a:pt x="580931" y="141364"/>
                  <a:pt x="589197" y="146963"/>
                </a:cubicBezTo>
                <a:cubicBezTo>
                  <a:pt x="604473" y="157291"/>
                  <a:pt x="608195" y="169068"/>
                  <a:pt x="608437" y="177514"/>
                </a:cubicBezTo>
                <a:lnTo>
                  <a:pt x="608485" y="177514"/>
                </a:lnTo>
                <a:lnTo>
                  <a:pt x="608485" y="475395"/>
                </a:lnTo>
                <a:cubicBezTo>
                  <a:pt x="608485" y="483890"/>
                  <a:pt x="605101" y="496245"/>
                  <a:pt x="589101" y="506960"/>
                </a:cubicBezTo>
                <a:cubicBezTo>
                  <a:pt x="580786" y="512510"/>
                  <a:pt x="569571" y="517240"/>
                  <a:pt x="555649" y="521149"/>
                </a:cubicBezTo>
                <a:cubicBezTo>
                  <a:pt x="529788" y="528340"/>
                  <a:pt x="495611" y="532346"/>
                  <a:pt x="459356" y="532346"/>
                </a:cubicBezTo>
                <a:cubicBezTo>
                  <a:pt x="423150" y="532346"/>
                  <a:pt x="388925" y="528340"/>
                  <a:pt x="363112" y="521149"/>
                </a:cubicBezTo>
                <a:cubicBezTo>
                  <a:pt x="349190" y="517240"/>
                  <a:pt x="337926" y="512462"/>
                  <a:pt x="329660" y="506960"/>
                </a:cubicBezTo>
                <a:cubicBezTo>
                  <a:pt x="313611" y="496245"/>
                  <a:pt x="310276" y="483890"/>
                  <a:pt x="310276" y="475395"/>
                </a:cubicBezTo>
                <a:lnTo>
                  <a:pt x="310276" y="415307"/>
                </a:lnTo>
                <a:lnTo>
                  <a:pt x="310276" y="356136"/>
                </a:lnTo>
                <a:lnTo>
                  <a:pt x="310276" y="296917"/>
                </a:lnTo>
                <a:lnTo>
                  <a:pt x="310276" y="237746"/>
                </a:lnTo>
                <a:lnTo>
                  <a:pt x="310276" y="178576"/>
                </a:lnTo>
                <a:lnTo>
                  <a:pt x="310276" y="177514"/>
                </a:lnTo>
                <a:cubicBezTo>
                  <a:pt x="310566" y="169068"/>
                  <a:pt x="314240" y="157291"/>
                  <a:pt x="329515" y="146963"/>
                </a:cubicBezTo>
                <a:cubicBezTo>
                  <a:pt x="337830" y="141364"/>
                  <a:pt x="349045" y="136490"/>
                  <a:pt x="362967" y="132532"/>
                </a:cubicBezTo>
                <a:cubicBezTo>
                  <a:pt x="389022" y="125051"/>
                  <a:pt x="423246" y="120949"/>
                  <a:pt x="459356" y="120949"/>
                </a:cubicBezTo>
                <a:close/>
                <a:moveTo>
                  <a:pt x="41901" y="100196"/>
                </a:moveTo>
                <a:lnTo>
                  <a:pt x="41901" y="113180"/>
                </a:lnTo>
                <a:cubicBezTo>
                  <a:pt x="43157" y="114097"/>
                  <a:pt x="45187" y="115351"/>
                  <a:pt x="48184" y="116799"/>
                </a:cubicBezTo>
                <a:cubicBezTo>
                  <a:pt x="53403" y="119261"/>
                  <a:pt x="61619" y="122301"/>
                  <a:pt x="73701" y="125052"/>
                </a:cubicBezTo>
                <a:cubicBezTo>
                  <a:pt x="94772" y="129927"/>
                  <a:pt x="121546" y="132582"/>
                  <a:pt x="149094" y="132582"/>
                </a:cubicBezTo>
                <a:cubicBezTo>
                  <a:pt x="176593" y="132582"/>
                  <a:pt x="203367" y="129879"/>
                  <a:pt x="224486" y="125052"/>
                </a:cubicBezTo>
                <a:cubicBezTo>
                  <a:pt x="236520" y="122301"/>
                  <a:pt x="244736" y="119261"/>
                  <a:pt x="249955" y="116799"/>
                </a:cubicBezTo>
                <a:cubicBezTo>
                  <a:pt x="252952" y="115351"/>
                  <a:pt x="255030" y="114097"/>
                  <a:pt x="256238" y="113180"/>
                </a:cubicBezTo>
                <a:lnTo>
                  <a:pt x="256238" y="100196"/>
                </a:lnTo>
                <a:cubicBezTo>
                  <a:pt x="252855" y="101403"/>
                  <a:pt x="249279" y="102561"/>
                  <a:pt x="245461" y="103671"/>
                </a:cubicBezTo>
                <a:cubicBezTo>
                  <a:pt x="219412" y="111104"/>
                  <a:pt x="185195" y="115207"/>
                  <a:pt x="149094" y="115207"/>
                </a:cubicBezTo>
                <a:cubicBezTo>
                  <a:pt x="112944" y="115207"/>
                  <a:pt x="78727" y="111104"/>
                  <a:pt x="52678" y="103671"/>
                </a:cubicBezTo>
                <a:cubicBezTo>
                  <a:pt x="48909" y="102561"/>
                  <a:pt x="45284" y="101403"/>
                  <a:pt x="41901" y="100196"/>
                </a:cubicBezTo>
                <a:close/>
                <a:moveTo>
                  <a:pt x="149094" y="41845"/>
                </a:moveTo>
                <a:cubicBezTo>
                  <a:pt x="121595" y="41845"/>
                  <a:pt x="94772" y="44500"/>
                  <a:pt x="73701" y="49326"/>
                </a:cubicBezTo>
                <a:cubicBezTo>
                  <a:pt x="63310" y="51739"/>
                  <a:pt x="55820" y="54297"/>
                  <a:pt x="50552" y="56517"/>
                </a:cubicBezTo>
                <a:cubicBezTo>
                  <a:pt x="49730" y="56903"/>
                  <a:pt x="48909" y="57241"/>
                  <a:pt x="48184" y="57627"/>
                </a:cubicBezTo>
                <a:cubicBezTo>
                  <a:pt x="53403" y="60089"/>
                  <a:pt x="61619" y="63081"/>
                  <a:pt x="73701" y="65881"/>
                </a:cubicBezTo>
                <a:cubicBezTo>
                  <a:pt x="94772" y="70707"/>
                  <a:pt x="121546" y="73410"/>
                  <a:pt x="149094" y="73410"/>
                </a:cubicBezTo>
                <a:cubicBezTo>
                  <a:pt x="176593" y="73410"/>
                  <a:pt x="203367" y="70707"/>
                  <a:pt x="224486" y="65881"/>
                </a:cubicBezTo>
                <a:cubicBezTo>
                  <a:pt x="236520" y="63081"/>
                  <a:pt x="244736" y="60089"/>
                  <a:pt x="249955" y="57627"/>
                </a:cubicBezTo>
                <a:cubicBezTo>
                  <a:pt x="249230" y="57241"/>
                  <a:pt x="248409" y="56903"/>
                  <a:pt x="247587" y="56517"/>
                </a:cubicBezTo>
                <a:cubicBezTo>
                  <a:pt x="242368" y="54297"/>
                  <a:pt x="234829" y="51739"/>
                  <a:pt x="224486" y="49326"/>
                </a:cubicBezTo>
                <a:cubicBezTo>
                  <a:pt x="203367" y="44500"/>
                  <a:pt x="176593" y="41845"/>
                  <a:pt x="149094" y="41845"/>
                </a:cubicBezTo>
                <a:close/>
                <a:moveTo>
                  <a:pt x="149094" y="0"/>
                </a:moveTo>
                <a:cubicBezTo>
                  <a:pt x="185195" y="0"/>
                  <a:pt x="219412" y="4103"/>
                  <a:pt x="245461" y="11535"/>
                </a:cubicBezTo>
                <a:cubicBezTo>
                  <a:pt x="259331" y="15541"/>
                  <a:pt x="270592" y="20416"/>
                  <a:pt x="278904" y="26014"/>
                </a:cubicBezTo>
                <a:cubicBezTo>
                  <a:pt x="294128" y="36343"/>
                  <a:pt x="297849" y="48119"/>
                  <a:pt x="298139" y="56517"/>
                </a:cubicBezTo>
                <a:lnTo>
                  <a:pt x="298139" y="57627"/>
                </a:lnTo>
                <a:lnTo>
                  <a:pt x="298139" y="116799"/>
                </a:lnTo>
                <a:lnTo>
                  <a:pt x="298139" y="175971"/>
                </a:lnTo>
                <a:lnTo>
                  <a:pt x="298139" y="235143"/>
                </a:lnTo>
                <a:lnTo>
                  <a:pt x="298139" y="293687"/>
                </a:lnTo>
                <a:lnTo>
                  <a:pt x="298139" y="352232"/>
                </a:lnTo>
                <a:lnTo>
                  <a:pt x="298139" y="412659"/>
                </a:lnTo>
                <a:lnTo>
                  <a:pt x="298139" y="475112"/>
                </a:lnTo>
                <a:cubicBezTo>
                  <a:pt x="298139" y="483655"/>
                  <a:pt x="294804" y="496011"/>
                  <a:pt x="278759" y="506677"/>
                </a:cubicBezTo>
                <a:cubicBezTo>
                  <a:pt x="270495" y="512228"/>
                  <a:pt x="259235" y="517006"/>
                  <a:pt x="245316" y="520915"/>
                </a:cubicBezTo>
                <a:cubicBezTo>
                  <a:pt x="219460" y="528106"/>
                  <a:pt x="185292" y="532064"/>
                  <a:pt x="149094" y="532064"/>
                </a:cubicBezTo>
                <a:cubicBezTo>
                  <a:pt x="112847" y="532064"/>
                  <a:pt x="78679" y="528106"/>
                  <a:pt x="52823" y="520915"/>
                </a:cubicBezTo>
                <a:cubicBezTo>
                  <a:pt x="38905" y="517006"/>
                  <a:pt x="27644" y="512228"/>
                  <a:pt x="19380" y="506677"/>
                </a:cubicBezTo>
                <a:cubicBezTo>
                  <a:pt x="3383" y="496011"/>
                  <a:pt x="0" y="483655"/>
                  <a:pt x="0" y="475112"/>
                </a:cubicBezTo>
                <a:lnTo>
                  <a:pt x="0" y="412659"/>
                </a:lnTo>
                <a:lnTo>
                  <a:pt x="0" y="352232"/>
                </a:lnTo>
                <a:lnTo>
                  <a:pt x="0" y="293687"/>
                </a:lnTo>
                <a:lnTo>
                  <a:pt x="0" y="235143"/>
                </a:lnTo>
                <a:lnTo>
                  <a:pt x="0" y="175971"/>
                </a:lnTo>
                <a:lnTo>
                  <a:pt x="0" y="116799"/>
                </a:lnTo>
                <a:lnTo>
                  <a:pt x="0" y="57627"/>
                </a:lnTo>
                <a:lnTo>
                  <a:pt x="0" y="56517"/>
                </a:lnTo>
                <a:cubicBezTo>
                  <a:pt x="290" y="48119"/>
                  <a:pt x="4011" y="36343"/>
                  <a:pt x="19235" y="26014"/>
                </a:cubicBezTo>
                <a:cubicBezTo>
                  <a:pt x="27547" y="20416"/>
                  <a:pt x="38808" y="15541"/>
                  <a:pt x="52678" y="11535"/>
                </a:cubicBezTo>
                <a:cubicBezTo>
                  <a:pt x="78727" y="4103"/>
                  <a:pt x="112944" y="0"/>
                  <a:pt x="149094" y="0"/>
                </a:cubicBezTo>
                <a:close/>
              </a:path>
            </a:pathLst>
          </a:custGeom>
          <a:solidFill>
            <a:srgbClr val="233344"/>
          </a:solidFill>
          <a:ln w="25400">
            <a:noFill/>
            <a:beve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zh-CN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34716" y="3261645"/>
            <a:ext cx="1415772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输入项目描述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3848710" y="3155902"/>
            <a:ext cx="578734" cy="2328596"/>
            <a:chOff x="3842795" y="3044142"/>
            <a:chExt cx="578734" cy="2328596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4132162" y="3044142"/>
              <a:ext cx="0" cy="23285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3842795" y="3044142"/>
              <a:ext cx="2893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842795" y="4141422"/>
              <a:ext cx="2893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842795" y="5366594"/>
              <a:ext cx="2893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4132162" y="4141422"/>
              <a:ext cx="2893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 flipH="1">
            <a:off x="7713671" y="3145742"/>
            <a:ext cx="578734" cy="2328596"/>
            <a:chOff x="3842795" y="3044142"/>
            <a:chExt cx="578734" cy="2328596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4132162" y="3044142"/>
              <a:ext cx="0" cy="23285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842795" y="3044142"/>
              <a:ext cx="2893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3842795" y="4141422"/>
              <a:ext cx="2893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3842795" y="5366594"/>
              <a:ext cx="2893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4132162" y="4141422"/>
              <a:ext cx="28936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4680485" y="1742239"/>
            <a:ext cx="2857770" cy="941590"/>
            <a:chOff x="7707336" y="910644"/>
            <a:chExt cx="2857770" cy="941590"/>
          </a:xfrm>
        </p:grpSpPr>
        <p:sp>
          <p:nvSpPr>
            <p:cNvPr id="60" name="文本框 59"/>
            <p:cNvSpPr txBox="1"/>
            <p:nvPr/>
          </p:nvSpPr>
          <p:spPr>
            <a:xfrm>
              <a:off x="7882752" y="910644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公司及项目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707336" y="1513680"/>
              <a:ext cx="2857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COMPANY &amp; PROJECT INFO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55923" y="3083817"/>
            <a:ext cx="2485981" cy="2492121"/>
            <a:chOff x="4855923" y="2982217"/>
            <a:chExt cx="2485981" cy="2492121"/>
          </a:xfrm>
        </p:grpSpPr>
        <p:sp>
          <p:nvSpPr>
            <p:cNvPr id="38" name="椭圆 37"/>
            <p:cNvSpPr/>
            <p:nvPr/>
          </p:nvSpPr>
          <p:spPr>
            <a:xfrm>
              <a:off x="4861477" y="2998954"/>
              <a:ext cx="2475383" cy="2475384"/>
            </a:xfrm>
            <a:prstGeom prst="ellipse">
              <a:avLst/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2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5" name="弦形 4"/>
            <p:cNvSpPr/>
            <p:nvPr/>
          </p:nvSpPr>
          <p:spPr>
            <a:xfrm rot="18000000">
              <a:off x="4855923" y="2982217"/>
              <a:ext cx="2485981" cy="2485981"/>
            </a:xfrm>
            <a:prstGeom prst="chord">
              <a:avLst>
                <a:gd name="adj1" fmla="val 5432135"/>
                <a:gd name="adj2" fmla="val 12570951"/>
              </a:avLst>
            </a:prstGeom>
            <a:solidFill>
              <a:srgbClr val="F58B1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436839" y="4919533"/>
              <a:ext cx="13246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SUBTITLE</a:t>
              </a:r>
              <a:endParaRPr lang="zh-CN" altLang="en-US" sz="2000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298308" y="3284286"/>
              <a:ext cx="160172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ln>
                    <a:solidFill>
                      <a:schemeClr val="bg1"/>
                    </a:solidFill>
                  </a:ln>
                  <a:noFill/>
                  <a:cs typeface="+mn-ea"/>
                  <a:sym typeface="+mn-lt"/>
                </a:rPr>
                <a:t>98</a:t>
              </a:r>
              <a:endParaRPr lang="zh-CN" altLang="en-US" sz="3200" b="1" dirty="0">
                <a:ln>
                  <a:solidFill>
                    <a:schemeClr val="bg1"/>
                  </a:solidFill>
                </a:ln>
                <a:noFill/>
                <a:cs typeface="+mn-ea"/>
                <a:sym typeface="+mn-lt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2213049" y="2626379"/>
            <a:ext cx="7862666" cy="331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请您在此修改您的内容，或者将内容粘贴到记事本后，复制到此段落中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32595" y="3158001"/>
            <a:ext cx="2417524" cy="313150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45985" y="3158001"/>
            <a:ext cx="2417524" cy="313150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19204" y="3158001"/>
            <a:ext cx="2417524" cy="313150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4508" y="3158001"/>
            <a:ext cx="2417524" cy="313150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3595" y="3158001"/>
            <a:ext cx="2419350" cy="724781"/>
            <a:chOff x="1104900" y="2076450"/>
            <a:chExt cx="2419350" cy="1143000"/>
          </a:xfrm>
          <a:solidFill>
            <a:srgbClr val="233344"/>
          </a:solidFill>
        </p:grpSpPr>
        <p:sp>
          <p:nvSpPr>
            <p:cNvPr id="4" name="矩形 3"/>
            <p:cNvSpPr/>
            <p:nvPr/>
          </p:nvSpPr>
          <p:spPr>
            <a:xfrm>
              <a:off x="1104900" y="2076450"/>
              <a:ext cx="2419350" cy="876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1924050" y="2533650"/>
              <a:ext cx="723900" cy="6858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31682" y="3158001"/>
            <a:ext cx="2419350" cy="724781"/>
            <a:chOff x="1104900" y="2076450"/>
            <a:chExt cx="2419350" cy="1143000"/>
          </a:xfrm>
          <a:solidFill>
            <a:srgbClr val="233344"/>
          </a:solidFill>
        </p:grpSpPr>
        <p:sp>
          <p:nvSpPr>
            <p:cNvPr id="7" name="矩形 6"/>
            <p:cNvSpPr/>
            <p:nvPr/>
          </p:nvSpPr>
          <p:spPr>
            <a:xfrm>
              <a:off x="1104900" y="2076450"/>
              <a:ext cx="2419350" cy="876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rot="10800000">
              <a:off x="1924050" y="2533650"/>
              <a:ext cx="723900" cy="6858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45072" y="3158001"/>
            <a:ext cx="2419350" cy="724781"/>
            <a:chOff x="1104900" y="2076450"/>
            <a:chExt cx="2419350" cy="1143000"/>
          </a:xfrm>
          <a:solidFill>
            <a:srgbClr val="F58B1E"/>
          </a:solidFill>
        </p:grpSpPr>
        <p:sp>
          <p:nvSpPr>
            <p:cNvPr id="10" name="矩形 9"/>
            <p:cNvSpPr/>
            <p:nvPr/>
          </p:nvSpPr>
          <p:spPr>
            <a:xfrm>
              <a:off x="1104900" y="2076450"/>
              <a:ext cx="2419350" cy="876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0800000">
              <a:off x="1924050" y="2533650"/>
              <a:ext cx="723900" cy="6858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18291" y="3158001"/>
            <a:ext cx="2419350" cy="724781"/>
            <a:chOff x="1104900" y="2076450"/>
            <a:chExt cx="2419350" cy="1143000"/>
          </a:xfrm>
          <a:solidFill>
            <a:srgbClr val="F58B1E"/>
          </a:solidFill>
        </p:grpSpPr>
        <p:sp>
          <p:nvSpPr>
            <p:cNvPr id="13" name="矩形 12"/>
            <p:cNvSpPr/>
            <p:nvPr/>
          </p:nvSpPr>
          <p:spPr>
            <a:xfrm>
              <a:off x="1104900" y="2076450"/>
              <a:ext cx="2419350" cy="876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1924050" y="2533650"/>
              <a:ext cx="723900" cy="6858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683072" y="32363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项目名称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97768" y="32363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项目名称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11159" y="32363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项目名称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24549" y="323637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项目名称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91133" y="4171305"/>
            <a:ext cx="1844275" cy="9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项目描述单击此处添加简短说明请您在此修改您的内容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905829" y="4171305"/>
            <a:ext cx="1844275" cy="9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项目描述单击此处添加简短说明请您在此修改您的内容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419220" y="4171305"/>
            <a:ext cx="1844275" cy="9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项目描述单击此处添加简短说明请您在此修改您的内容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932610" y="4171305"/>
            <a:ext cx="1844275" cy="9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项目描述单击此处添加简短说明请您在此修改您的内容</a:t>
            </a:r>
            <a:endParaRPr lang="zh-CN" altLang="en-US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638196" y="5524169"/>
            <a:ext cx="1350149" cy="399723"/>
          </a:xfrm>
          <a:prstGeom prst="roundRect">
            <a:avLst>
              <a:gd name="adj" fmla="val 50000"/>
            </a:avLst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Subtitles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4152892" y="5514875"/>
            <a:ext cx="1350149" cy="399723"/>
          </a:xfrm>
          <a:prstGeom prst="roundRect">
            <a:avLst>
              <a:gd name="adj" fmla="val 50000"/>
            </a:avLst>
          </a:prstGeom>
          <a:solidFill>
            <a:srgbClr val="F58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Subtitles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6666283" y="5524169"/>
            <a:ext cx="1350149" cy="399723"/>
          </a:xfrm>
          <a:prstGeom prst="roundRect">
            <a:avLst>
              <a:gd name="adj" fmla="val 50000"/>
            </a:avLst>
          </a:prstGeom>
          <a:solidFill>
            <a:srgbClr val="233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Subtitles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9179673" y="5524169"/>
            <a:ext cx="1350149" cy="399723"/>
          </a:xfrm>
          <a:prstGeom prst="roundRect">
            <a:avLst>
              <a:gd name="adj" fmla="val 50000"/>
            </a:avLst>
          </a:prstGeom>
          <a:solidFill>
            <a:srgbClr val="F58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Subtitles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667115" y="1600675"/>
            <a:ext cx="2857770" cy="941590"/>
            <a:chOff x="7707336" y="910644"/>
            <a:chExt cx="2857770" cy="941590"/>
          </a:xfrm>
        </p:grpSpPr>
        <p:sp>
          <p:nvSpPr>
            <p:cNvPr id="42" name="文本框 41"/>
            <p:cNvSpPr txBox="1"/>
            <p:nvPr/>
          </p:nvSpPr>
          <p:spPr>
            <a:xfrm>
              <a:off x="7882752" y="910644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公司及项目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707336" y="1513680"/>
              <a:ext cx="28577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COMPANY &amp; PROJECT INFO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015536" y="1959280"/>
            <a:ext cx="3341029" cy="2162557"/>
            <a:chOff x="4378396" y="1751979"/>
            <a:chExt cx="3341029" cy="2162557"/>
          </a:xfrm>
        </p:grpSpPr>
        <p:pic>
          <p:nvPicPr>
            <p:cNvPr id="39" name="图形 38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597505" y="1751979"/>
              <a:ext cx="902811" cy="1015663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4814854" y="2781173"/>
              <a:ext cx="24681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Chapter</a:t>
              </a:r>
              <a:endParaRPr lang="zh-CN" altLang="en-US" sz="5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78396" y="3545204"/>
              <a:ext cx="3341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COMPANY BUSINESS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30470" y="5879732"/>
            <a:ext cx="2117511" cy="369332"/>
            <a:chOff x="6420962" y="5734735"/>
            <a:chExt cx="2117511" cy="369332"/>
          </a:xfrm>
        </p:grpSpPr>
        <p:pic>
          <p:nvPicPr>
            <p:cNvPr id="46" name="图形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0962" y="5794963"/>
              <a:ext cx="248877" cy="248877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6738866" y="5734735"/>
              <a:ext cx="1799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>
                      <a:alpha val="30000"/>
                    </a:schemeClr>
                  </a:solidFill>
                  <a:cs typeface="+mn-ea"/>
                  <a:sym typeface="+mn-lt"/>
                </a:rPr>
                <a:t>AUTHOR</a:t>
              </a:r>
              <a:endParaRPr lang="zh-CN" altLang="en-US" dirty="0">
                <a:solidFill>
                  <a:schemeClr val="bg1">
                    <a:alpha val="3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62673" y="1661610"/>
            <a:ext cx="3909511" cy="3649080"/>
            <a:chOff x="6891324" y="1668268"/>
            <a:chExt cx="3909511" cy="3649080"/>
          </a:xfrm>
        </p:grpSpPr>
        <p:sp>
          <p:nvSpPr>
            <p:cNvPr id="20" name="文本框 19"/>
            <p:cNvSpPr txBox="1"/>
            <p:nvPr/>
          </p:nvSpPr>
          <p:spPr>
            <a:xfrm>
              <a:off x="6932553" y="3752505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1E2735"/>
                  </a:solidFill>
                  <a:cs typeface="+mn-ea"/>
                  <a:sym typeface="+mn-lt"/>
                </a:rPr>
                <a:t>市场运营状况</a:t>
              </a:r>
              <a:endParaRPr lang="zh-CN" altLang="en-US" sz="32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932553" y="4278356"/>
              <a:ext cx="3217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MARKET OPERATION SATUATION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891324" y="1668268"/>
              <a:ext cx="155363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600" dirty="0">
                  <a:solidFill>
                    <a:srgbClr val="233344"/>
                  </a:solidFill>
                  <a:cs typeface="+mn-ea"/>
                  <a:sym typeface="+mn-lt"/>
                </a:rPr>
                <a:t>02</a:t>
              </a:r>
              <a:endParaRPr lang="zh-CN" altLang="en-US" sz="9600" dirty="0">
                <a:solidFill>
                  <a:srgbClr val="233344"/>
                </a:solidFill>
                <a:cs typeface="+mn-ea"/>
                <a:sym typeface="+mn-lt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>
              <a:off x="6891324" y="3430704"/>
              <a:ext cx="3909511" cy="0"/>
            </a:xfrm>
            <a:prstGeom prst="line">
              <a:avLst/>
            </a:prstGeom>
            <a:ln>
              <a:solidFill>
                <a:srgbClr val="B3B3B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6932553" y="4727763"/>
              <a:ext cx="3868282" cy="589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  <a:alpha val="70000"/>
                    </a:schemeClr>
                  </a:solidFill>
                  <a:cs typeface="+mn-ea"/>
                  <a:sym typeface="+mn-lt"/>
                </a:rPr>
                <a:t>正文内容，本段适应大段文字章节。如果文字较多的内容描述比较适合放在这里。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567795" y="411485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商业计划书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59719" y="2766826"/>
            <a:ext cx="2756583" cy="2754344"/>
            <a:chOff x="4746736" y="2051828"/>
            <a:chExt cx="2756583" cy="2754344"/>
          </a:xfrm>
        </p:grpSpPr>
        <p:grpSp>
          <p:nvGrpSpPr>
            <p:cNvPr id="16" name="组合 15"/>
            <p:cNvGrpSpPr/>
            <p:nvPr/>
          </p:nvGrpSpPr>
          <p:grpSpPr>
            <a:xfrm>
              <a:off x="4746736" y="2051828"/>
              <a:ext cx="2756583" cy="2754344"/>
              <a:chOff x="4454730" y="1663039"/>
              <a:chExt cx="2756583" cy="2754344"/>
            </a:xfrm>
          </p:grpSpPr>
          <p:sp>
            <p:nvSpPr>
              <p:cNvPr id="13" name="任意多边形: 形状 12"/>
              <p:cNvSpPr/>
              <p:nvPr/>
            </p:nvSpPr>
            <p:spPr>
              <a:xfrm rot="5400000">
                <a:off x="4455850" y="1661919"/>
                <a:ext cx="2754344" cy="2756583"/>
              </a:xfrm>
              <a:custGeom>
                <a:avLst/>
                <a:gdLst>
                  <a:gd name="connsiteX0" fmla="*/ 1593901 w 2754344"/>
                  <a:gd name="connsiteY0" fmla="*/ 159126 h 2756583"/>
                  <a:gd name="connsiteX1" fmla="*/ 1618490 w 2754344"/>
                  <a:gd name="connsiteY1" fmla="*/ 21512 h 2756583"/>
                  <a:gd name="connsiteX2" fmla="*/ 2753752 w 2754344"/>
                  <a:gd name="connsiteY2" fmla="*/ 1418443 h 2756583"/>
                  <a:gd name="connsiteX3" fmla="*/ 2614651 w 2754344"/>
                  <a:gd name="connsiteY3" fmla="*/ 1414391 h 2756583"/>
                  <a:gd name="connsiteX4" fmla="*/ 2616474 w 2754344"/>
                  <a:gd name="connsiteY4" fmla="*/ 1378292 h 2756583"/>
                  <a:gd name="connsiteX5" fmla="*/ 1626934 w 2754344"/>
                  <a:gd name="connsiteY5" fmla="*/ 164167 h 2756583"/>
                  <a:gd name="connsiteX6" fmla="*/ 319862 w 2754344"/>
                  <a:gd name="connsiteY6" fmla="*/ 495462 h 2756583"/>
                  <a:gd name="connsiteX7" fmla="*/ 1573165 w 2754344"/>
                  <a:gd name="connsiteY7" fmla="*/ 13869 h 2756583"/>
                  <a:gd name="connsiteX8" fmla="*/ 1553303 w 2754344"/>
                  <a:gd name="connsiteY8" fmla="*/ 152930 h 2756583"/>
                  <a:gd name="connsiteX9" fmla="*/ 1503883 w 2754344"/>
                  <a:gd name="connsiteY9" fmla="*/ 145387 h 2756583"/>
                  <a:gd name="connsiteX10" fmla="*/ 1377172 w 2754344"/>
                  <a:gd name="connsiteY10" fmla="*/ 138989 h 2756583"/>
                  <a:gd name="connsiteX11" fmla="*/ 500852 w 2754344"/>
                  <a:gd name="connsiteY11" fmla="*/ 501972 h 2756583"/>
                  <a:gd name="connsiteX12" fmla="*/ 426174 w 2754344"/>
                  <a:gd name="connsiteY12" fmla="*/ 584138 h 2756583"/>
                  <a:gd name="connsiteX13" fmla="*/ 939 w 2754344"/>
                  <a:gd name="connsiteY13" fmla="*/ 1471644 h 2756583"/>
                  <a:gd name="connsiteX14" fmla="*/ 142099 w 2754344"/>
                  <a:gd name="connsiteY14" fmla="*/ 1462063 h 2756583"/>
                  <a:gd name="connsiteX15" fmla="*/ 144267 w 2754344"/>
                  <a:gd name="connsiteY15" fmla="*/ 1505003 h 2756583"/>
                  <a:gd name="connsiteX16" fmla="*/ 1377172 w 2754344"/>
                  <a:gd name="connsiteY16" fmla="*/ 2617595 h 2756583"/>
                  <a:gd name="connsiteX17" fmla="*/ 2610076 w 2754344"/>
                  <a:gd name="connsiteY17" fmla="*/ 1505003 h 2756583"/>
                  <a:gd name="connsiteX18" fmla="*/ 2612463 w 2754344"/>
                  <a:gd name="connsiteY18" fmla="*/ 1457722 h 2756583"/>
                  <a:gd name="connsiteX19" fmla="*/ 2751502 w 2754344"/>
                  <a:gd name="connsiteY19" fmla="*/ 1466653 h 2756583"/>
                  <a:gd name="connsiteX20" fmla="*/ 1378557 w 2754344"/>
                  <a:gd name="connsiteY20" fmla="*/ 2756581 h 2756583"/>
                  <a:gd name="connsiteX21" fmla="*/ 939 w 2754344"/>
                  <a:gd name="connsiteY21" fmla="*/ 1471644 h 2756583"/>
                  <a:gd name="connsiteX22" fmla="*/ 202 w 2754344"/>
                  <a:gd name="connsiteY22" fmla="*/ 1401858 h 2756583"/>
                  <a:gd name="connsiteX23" fmla="*/ 275853 w 2754344"/>
                  <a:gd name="connsiteY23" fmla="*/ 551070 h 2756583"/>
                  <a:gd name="connsiteX24" fmla="*/ 387381 w 2754344"/>
                  <a:gd name="connsiteY24" fmla="*/ 634758 h 2756583"/>
                  <a:gd name="connsiteX25" fmla="*/ 349522 w 2754344"/>
                  <a:gd name="connsiteY25" fmla="*/ 685386 h 2756583"/>
                  <a:gd name="connsiteX26" fmla="*/ 137869 w 2754344"/>
                  <a:gd name="connsiteY26" fmla="*/ 1378292 h 2756583"/>
                  <a:gd name="connsiteX27" fmla="*/ 138939 w 2754344"/>
                  <a:gd name="connsiteY27" fmla="*/ 1399487 h 275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54344" h="2756583">
                    <a:moveTo>
                      <a:pt x="1593901" y="159126"/>
                    </a:moveTo>
                    <a:lnTo>
                      <a:pt x="1618490" y="21512"/>
                    </a:lnTo>
                    <a:cubicBezTo>
                      <a:pt x="2290715" y="141626"/>
                      <a:pt x="2773639" y="735860"/>
                      <a:pt x="2753752" y="1418443"/>
                    </a:cubicBezTo>
                    <a:lnTo>
                      <a:pt x="2614651" y="1414391"/>
                    </a:lnTo>
                    <a:lnTo>
                      <a:pt x="2616474" y="1378292"/>
                    </a:lnTo>
                    <a:cubicBezTo>
                      <a:pt x="2616474" y="779400"/>
                      <a:pt x="2191664" y="279727"/>
                      <a:pt x="1626934" y="164167"/>
                    </a:cubicBezTo>
                    <a:close/>
                    <a:moveTo>
                      <a:pt x="319862" y="495462"/>
                    </a:moveTo>
                    <a:cubicBezTo>
                      <a:pt x="625913" y="128544"/>
                      <a:pt x="1100162" y="-53691"/>
                      <a:pt x="1573165" y="13869"/>
                    </a:cubicBezTo>
                    <a:lnTo>
                      <a:pt x="1553303" y="152930"/>
                    </a:lnTo>
                    <a:lnTo>
                      <a:pt x="1503883" y="145387"/>
                    </a:lnTo>
                    <a:cubicBezTo>
                      <a:pt x="1462221" y="141156"/>
                      <a:pt x="1419950" y="138989"/>
                      <a:pt x="1377172" y="138989"/>
                    </a:cubicBezTo>
                    <a:cubicBezTo>
                      <a:pt x="1034948" y="138989"/>
                      <a:pt x="725122" y="277703"/>
                      <a:pt x="500852" y="501972"/>
                    </a:cubicBezTo>
                    <a:lnTo>
                      <a:pt x="426174" y="584138"/>
                    </a:lnTo>
                    <a:close/>
                    <a:moveTo>
                      <a:pt x="939" y="1471644"/>
                    </a:moveTo>
                    <a:lnTo>
                      <a:pt x="142099" y="1462063"/>
                    </a:lnTo>
                    <a:lnTo>
                      <a:pt x="144267" y="1505003"/>
                    </a:lnTo>
                    <a:cubicBezTo>
                      <a:pt x="207732" y="2129929"/>
                      <a:pt x="735502" y="2617595"/>
                      <a:pt x="1377172" y="2617595"/>
                    </a:cubicBezTo>
                    <a:cubicBezTo>
                      <a:pt x="2018842" y="2617595"/>
                      <a:pt x="2546611" y="2129929"/>
                      <a:pt x="2610076" y="1505003"/>
                    </a:cubicBezTo>
                    <a:lnTo>
                      <a:pt x="2612463" y="1457722"/>
                    </a:lnTo>
                    <a:lnTo>
                      <a:pt x="2751502" y="1466653"/>
                    </a:lnTo>
                    <a:cubicBezTo>
                      <a:pt x="2704968" y="2191098"/>
                      <a:pt x="2104493" y="2755264"/>
                      <a:pt x="1378557" y="2756581"/>
                    </a:cubicBezTo>
                    <a:cubicBezTo>
                      <a:pt x="652620" y="2757898"/>
                      <a:pt x="50102" y="2195915"/>
                      <a:pt x="939" y="1471644"/>
                    </a:cubicBezTo>
                    <a:close/>
                    <a:moveTo>
                      <a:pt x="202" y="1401858"/>
                    </a:moveTo>
                    <a:cubicBezTo>
                      <a:pt x="-5035" y="1095506"/>
                      <a:pt x="91957" y="796144"/>
                      <a:pt x="275853" y="551070"/>
                    </a:cubicBezTo>
                    <a:lnTo>
                      <a:pt x="387381" y="634758"/>
                    </a:lnTo>
                    <a:lnTo>
                      <a:pt x="349522" y="685386"/>
                    </a:lnTo>
                    <a:cubicBezTo>
                      <a:pt x="215895" y="883180"/>
                      <a:pt x="137869" y="1121624"/>
                      <a:pt x="137869" y="1378292"/>
                    </a:cubicBezTo>
                    <a:lnTo>
                      <a:pt x="138939" y="1399487"/>
                    </a:lnTo>
                    <a:close/>
                  </a:path>
                </a:pathLst>
              </a:custGeom>
              <a:solidFill>
                <a:srgbClr val="F58B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729937" y="1937125"/>
                <a:ext cx="2206171" cy="2206171"/>
              </a:xfrm>
              <a:prstGeom prst="ellipse">
                <a:avLst/>
              </a:prstGeom>
              <a:solidFill>
                <a:srgbClr val="F58B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870591" y="2077779"/>
                <a:ext cx="1924863" cy="1924863"/>
              </a:xfrm>
              <a:prstGeom prst="ellipse">
                <a:avLst/>
              </a:prstGeom>
              <a:noFill/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7" name="1027-797504"/>
            <p:cNvSpPr>
              <a:spLocks noChangeAspect="1"/>
            </p:cNvSpPr>
            <p:nvPr/>
          </p:nvSpPr>
          <p:spPr bwMode="auto">
            <a:xfrm>
              <a:off x="5696593" y="3000566"/>
              <a:ext cx="856869" cy="856869"/>
            </a:xfrm>
            <a:custGeom>
              <a:avLst/>
              <a:gdLst>
                <a:gd name="T0" fmla="*/ 8200 w 8760"/>
                <a:gd name="T1" fmla="*/ 7600 h 8760"/>
                <a:gd name="T2" fmla="*/ 8200 w 8760"/>
                <a:gd name="T3" fmla="*/ 2960 h 8760"/>
                <a:gd name="T4" fmla="*/ 7600 w 8760"/>
                <a:gd name="T5" fmla="*/ 2360 h 8760"/>
                <a:gd name="T6" fmla="*/ 7000 w 8760"/>
                <a:gd name="T7" fmla="*/ 2360 h 8760"/>
                <a:gd name="T8" fmla="*/ 6400 w 8760"/>
                <a:gd name="T9" fmla="*/ 2960 h 8760"/>
                <a:gd name="T10" fmla="*/ 6400 w 8760"/>
                <a:gd name="T11" fmla="*/ 7600 h 8760"/>
                <a:gd name="T12" fmla="*/ 5800 w 8760"/>
                <a:gd name="T13" fmla="*/ 7600 h 8760"/>
                <a:gd name="T14" fmla="*/ 5800 w 8760"/>
                <a:gd name="T15" fmla="*/ 1200 h 8760"/>
                <a:gd name="T16" fmla="*/ 5200 w 8760"/>
                <a:gd name="T17" fmla="*/ 600 h 8760"/>
                <a:gd name="T18" fmla="*/ 4600 w 8760"/>
                <a:gd name="T19" fmla="*/ 600 h 8760"/>
                <a:gd name="T20" fmla="*/ 4000 w 8760"/>
                <a:gd name="T21" fmla="*/ 1200 h 8760"/>
                <a:gd name="T22" fmla="*/ 4000 w 8760"/>
                <a:gd name="T23" fmla="*/ 7600 h 8760"/>
                <a:gd name="T24" fmla="*/ 3400 w 8760"/>
                <a:gd name="T25" fmla="*/ 7600 h 8760"/>
                <a:gd name="T26" fmla="*/ 3400 w 8760"/>
                <a:gd name="T27" fmla="*/ 4120 h 8760"/>
                <a:gd name="T28" fmla="*/ 2800 w 8760"/>
                <a:gd name="T29" fmla="*/ 3520 h 8760"/>
                <a:gd name="T30" fmla="*/ 2200 w 8760"/>
                <a:gd name="T31" fmla="*/ 3520 h 8760"/>
                <a:gd name="T32" fmla="*/ 1600 w 8760"/>
                <a:gd name="T33" fmla="*/ 4120 h 8760"/>
                <a:gd name="T34" fmla="*/ 1600 w 8760"/>
                <a:gd name="T35" fmla="*/ 7600 h 8760"/>
                <a:gd name="T36" fmla="*/ 1200 w 8760"/>
                <a:gd name="T37" fmla="*/ 7600 h 8760"/>
                <a:gd name="T38" fmla="*/ 1200 w 8760"/>
                <a:gd name="T39" fmla="*/ 600 h 8760"/>
                <a:gd name="T40" fmla="*/ 600 w 8760"/>
                <a:gd name="T41" fmla="*/ 0 h 8760"/>
                <a:gd name="T42" fmla="*/ 0 w 8760"/>
                <a:gd name="T43" fmla="*/ 600 h 8760"/>
                <a:gd name="T44" fmla="*/ 0 w 8760"/>
                <a:gd name="T45" fmla="*/ 8160 h 8760"/>
                <a:gd name="T46" fmla="*/ 600 w 8760"/>
                <a:gd name="T47" fmla="*/ 8760 h 8760"/>
                <a:gd name="T48" fmla="*/ 8160 w 8760"/>
                <a:gd name="T49" fmla="*/ 8760 h 8760"/>
                <a:gd name="T50" fmla="*/ 8760 w 8760"/>
                <a:gd name="T51" fmla="*/ 8160 h 8760"/>
                <a:gd name="T52" fmla="*/ 8200 w 8760"/>
                <a:gd name="T53" fmla="*/ 7600 h 8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760" h="8760">
                  <a:moveTo>
                    <a:pt x="8200" y="7600"/>
                  </a:moveTo>
                  <a:lnTo>
                    <a:pt x="8200" y="2960"/>
                  </a:lnTo>
                  <a:cubicBezTo>
                    <a:pt x="8200" y="2640"/>
                    <a:pt x="7920" y="2360"/>
                    <a:pt x="7600" y="2360"/>
                  </a:cubicBezTo>
                  <a:lnTo>
                    <a:pt x="7000" y="2360"/>
                  </a:lnTo>
                  <a:cubicBezTo>
                    <a:pt x="6680" y="2360"/>
                    <a:pt x="6400" y="2640"/>
                    <a:pt x="6400" y="2960"/>
                  </a:cubicBezTo>
                  <a:lnTo>
                    <a:pt x="6400" y="7600"/>
                  </a:lnTo>
                  <a:lnTo>
                    <a:pt x="5800" y="7600"/>
                  </a:lnTo>
                  <a:lnTo>
                    <a:pt x="5800" y="1200"/>
                  </a:lnTo>
                  <a:cubicBezTo>
                    <a:pt x="5800" y="880"/>
                    <a:pt x="5520" y="600"/>
                    <a:pt x="5200" y="600"/>
                  </a:cubicBezTo>
                  <a:lnTo>
                    <a:pt x="4600" y="600"/>
                  </a:lnTo>
                  <a:cubicBezTo>
                    <a:pt x="4280" y="600"/>
                    <a:pt x="4000" y="880"/>
                    <a:pt x="4000" y="1200"/>
                  </a:cubicBezTo>
                  <a:lnTo>
                    <a:pt x="4000" y="7600"/>
                  </a:lnTo>
                  <a:lnTo>
                    <a:pt x="3400" y="7600"/>
                  </a:lnTo>
                  <a:lnTo>
                    <a:pt x="3400" y="4120"/>
                  </a:lnTo>
                  <a:cubicBezTo>
                    <a:pt x="3400" y="3800"/>
                    <a:pt x="3120" y="3520"/>
                    <a:pt x="2800" y="3520"/>
                  </a:cubicBezTo>
                  <a:lnTo>
                    <a:pt x="2200" y="3520"/>
                  </a:lnTo>
                  <a:cubicBezTo>
                    <a:pt x="1880" y="3520"/>
                    <a:pt x="1600" y="3800"/>
                    <a:pt x="1600" y="4120"/>
                  </a:cubicBezTo>
                  <a:lnTo>
                    <a:pt x="1600" y="7600"/>
                  </a:lnTo>
                  <a:lnTo>
                    <a:pt x="1200" y="7600"/>
                  </a:lnTo>
                  <a:lnTo>
                    <a:pt x="1200" y="600"/>
                  </a:lnTo>
                  <a:cubicBezTo>
                    <a:pt x="1200" y="280"/>
                    <a:pt x="920" y="0"/>
                    <a:pt x="600" y="0"/>
                  </a:cubicBezTo>
                  <a:cubicBezTo>
                    <a:pt x="280" y="0"/>
                    <a:pt x="0" y="280"/>
                    <a:pt x="0" y="600"/>
                  </a:cubicBezTo>
                  <a:lnTo>
                    <a:pt x="0" y="8160"/>
                  </a:lnTo>
                  <a:cubicBezTo>
                    <a:pt x="0" y="8480"/>
                    <a:pt x="280" y="8760"/>
                    <a:pt x="600" y="8760"/>
                  </a:cubicBezTo>
                  <a:lnTo>
                    <a:pt x="8160" y="8760"/>
                  </a:lnTo>
                  <a:cubicBezTo>
                    <a:pt x="8480" y="8760"/>
                    <a:pt x="8760" y="8480"/>
                    <a:pt x="8760" y="8160"/>
                  </a:cubicBezTo>
                  <a:cubicBezTo>
                    <a:pt x="8760" y="7840"/>
                    <a:pt x="8520" y="7600"/>
                    <a:pt x="8200" y="76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264538" y="5233074"/>
            <a:ext cx="901420" cy="281015"/>
            <a:chOff x="7916697" y="1819071"/>
            <a:chExt cx="901420" cy="281015"/>
          </a:xfrm>
          <a:solidFill>
            <a:schemeClr val="bg1">
              <a:lumMod val="65000"/>
            </a:schemeClr>
          </a:solidFill>
        </p:grpSpPr>
        <p:grpSp>
          <p:nvGrpSpPr>
            <p:cNvPr id="35" name="组合 34"/>
            <p:cNvGrpSpPr/>
            <p:nvPr/>
          </p:nvGrpSpPr>
          <p:grpSpPr>
            <a:xfrm>
              <a:off x="7916697" y="1819071"/>
              <a:ext cx="844129" cy="225136"/>
              <a:chOff x="7916697" y="1819071"/>
              <a:chExt cx="844129" cy="225136"/>
            </a:xfrm>
            <a:grpFill/>
          </p:grpSpPr>
          <p:cxnSp>
            <p:nvCxnSpPr>
              <p:cNvPr id="37" name="直接连接符 36"/>
              <p:cNvCxnSpPr/>
              <p:nvPr/>
            </p:nvCxnSpPr>
            <p:spPr>
              <a:xfrm flipV="1">
                <a:off x="8132536" y="2044207"/>
                <a:ext cx="628290" cy="0"/>
              </a:xfrm>
              <a:prstGeom prst="line">
                <a:avLst/>
              </a:prstGeom>
              <a:grpFill/>
              <a:ln w="19050" cap="rnd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7916697" y="1819071"/>
                <a:ext cx="215839" cy="215839"/>
              </a:xfrm>
              <a:prstGeom prst="line">
                <a:avLst/>
              </a:prstGeom>
              <a:grpFill/>
              <a:ln w="19050" cap="rnd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椭圆 35"/>
            <p:cNvSpPr/>
            <p:nvPr/>
          </p:nvSpPr>
          <p:spPr>
            <a:xfrm>
              <a:off x="8703535" y="1985504"/>
              <a:ext cx="114582" cy="114582"/>
            </a:xfrm>
            <a:prstGeom prst="ellipse">
              <a:avLst/>
            </a:prstGeom>
            <a:solidFill>
              <a:srgbClr val="D9D9D9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8330053" y="211427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30053" y="2547601"/>
            <a:ext cx="3055317" cy="58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正文内容，本段适应大段文字章节，文字较多的内容描述放置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718845" y="2252287"/>
            <a:ext cx="1521920" cy="500430"/>
            <a:chOff x="7380514" y="1977884"/>
            <a:chExt cx="1521920" cy="500430"/>
          </a:xfrm>
          <a:solidFill>
            <a:schemeClr val="bg1">
              <a:lumMod val="65000"/>
            </a:schemeClr>
          </a:solidFill>
        </p:grpSpPr>
        <p:grpSp>
          <p:nvGrpSpPr>
            <p:cNvPr id="50" name="组合 49"/>
            <p:cNvGrpSpPr/>
            <p:nvPr/>
          </p:nvGrpSpPr>
          <p:grpSpPr>
            <a:xfrm>
              <a:off x="7380514" y="2031507"/>
              <a:ext cx="1389822" cy="446807"/>
              <a:chOff x="7380514" y="2031507"/>
              <a:chExt cx="1389822" cy="446807"/>
            </a:xfrm>
            <a:grpFill/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7820478" y="2031507"/>
                <a:ext cx="949858" cy="0"/>
              </a:xfrm>
              <a:prstGeom prst="line">
                <a:avLst/>
              </a:prstGeom>
              <a:grpFill/>
              <a:ln w="19050" cap="rnd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V="1">
                <a:off x="7380514" y="2038350"/>
                <a:ext cx="439964" cy="439964"/>
              </a:xfrm>
              <a:prstGeom prst="line">
                <a:avLst/>
              </a:prstGeom>
              <a:grpFill/>
              <a:ln w="19050" cap="rnd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椭圆 50"/>
            <p:cNvSpPr/>
            <p:nvPr/>
          </p:nvSpPr>
          <p:spPr>
            <a:xfrm>
              <a:off x="8787852" y="1977884"/>
              <a:ext cx="114582" cy="114582"/>
            </a:xfrm>
            <a:prstGeom prst="ellipse">
              <a:avLst/>
            </a:prstGeom>
            <a:solidFill>
              <a:srgbClr val="D9D9D9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8738277" y="36321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738277" y="4065529"/>
            <a:ext cx="3055317" cy="58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正文内容，本段适应大段文字章节，文字较多的内容描述放置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7775093" y="3795615"/>
            <a:ext cx="866512" cy="328656"/>
            <a:chOff x="7539588" y="1990584"/>
            <a:chExt cx="866512" cy="328656"/>
          </a:xfrm>
          <a:solidFill>
            <a:schemeClr val="bg1">
              <a:lumMod val="65000"/>
            </a:schemeClr>
          </a:solidFill>
        </p:grpSpPr>
        <p:grpSp>
          <p:nvGrpSpPr>
            <p:cNvPr id="59" name="组合 58"/>
            <p:cNvGrpSpPr/>
            <p:nvPr/>
          </p:nvGrpSpPr>
          <p:grpSpPr>
            <a:xfrm>
              <a:off x="7539588" y="2038350"/>
              <a:ext cx="759308" cy="280890"/>
              <a:chOff x="7539588" y="2038350"/>
              <a:chExt cx="759308" cy="280890"/>
            </a:xfrm>
            <a:grpFill/>
          </p:grpSpPr>
          <p:cxnSp>
            <p:nvCxnSpPr>
              <p:cNvPr id="61" name="直接连接符 60"/>
              <p:cNvCxnSpPr/>
              <p:nvPr/>
            </p:nvCxnSpPr>
            <p:spPr>
              <a:xfrm>
                <a:off x="7820478" y="2044207"/>
                <a:ext cx="478418" cy="0"/>
              </a:xfrm>
              <a:prstGeom prst="line">
                <a:avLst/>
              </a:prstGeom>
              <a:grpFill/>
              <a:ln w="19050" cap="rnd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V="1">
                <a:off x="7539588" y="2038350"/>
                <a:ext cx="280890" cy="280890"/>
              </a:xfrm>
              <a:prstGeom prst="line">
                <a:avLst/>
              </a:prstGeom>
              <a:grpFill/>
              <a:ln w="19050" cap="rnd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椭圆 59"/>
            <p:cNvSpPr/>
            <p:nvPr/>
          </p:nvSpPr>
          <p:spPr>
            <a:xfrm>
              <a:off x="8291518" y="1990584"/>
              <a:ext cx="114582" cy="114582"/>
            </a:xfrm>
            <a:prstGeom prst="ellipse">
              <a:avLst/>
            </a:prstGeom>
            <a:solidFill>
              <a:srgbClr val="D9D9D9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8330053" y="52450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330053" y="5678384"/>
            <a:ext cx="3055317" cy="58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正文内容，本段适应大段文字章节，文字较多的内容描述放置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 flipH="1">
            <a:off x="2242830" y="4730869"/>
            <a:ext cx="2639106" cy="498350"/>
            <a:chOff x="7380514" y="1990584"/>
            <a:chExt cx="2639106" cy="498350"/>
          </a:xfrm>
          <a:solidFill>
            <a:schemeClr val="bg1">
              <a:lumMod val="65000"/>
            </a:schemeClr>
          </a:solidFill>
        </p:grpSpPr>
        <p:grpSp>
          <p:nvGrpSpPr>
            <p:cNvPr id="41" name="组合 40"/>
            <p:cNvGrpSpPr/>
            <p:nvPr/>
          </p:nvGrpSpPr>
          <p:grpSpPr>
            <a:xfrm>
              <a:off x="7380514" y="2044207"/>
              <a:ext cx="2524524" cy="444727"/>
              <a:chOff x="7380514" y="2044207"/>
              <a:chExt cx="2524524" cy="444727"/>
            </a:xfrm>
            <a:grpFill/>
          </p:grpSpPr>
          <p:cxnSp>
            <p:nvCxnSpPr>
              <p:cNvPr id="43" name="直接连接符 42"/>
              <p:cNvCxnSpPr>
                <a:endCxn id="42" idx="2"/>
              </p:cNvCxnSpPr>
              <p:nvPr/>
            </p:nvCxnSpPr>
            <p:spPr>
              <a:xfrm>
                <a:off x="7820478" y="2044207"/>
                <a:ext cx="2084560" cy="3668"/>
              </a:xfrm>
              <a:prstGeom prst="line">
                <a:avLst/>
              </a:prstGeom>
              <a:grpFill/>
              <a:ln w="19050" cap="rnd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7380514" y="2048970"/>
                <a:ext cx="439964" cy="439964"/>
              </a:xfrm>
              <a:prstGeom prst="line">
                <a:avLst/>
              </a:prstGeom>
              <a:grpFill/>
              <a:ln w="19050" cap="rnd">
                <a:solidFill>
                  <a:schemeClr val="bg1">
                    <a:lumMod val="85000"/>
                  </a:schemeClr>
                </a:solidFill>
                <a:prstDash val="sys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椭圆 41"/>
            <p:cNvSpPr/>
            <p:nvPr/>
          </p:nvSpPr>
          <p:spPr>
            <a:xfrm>
              <a:off x="9905038" y="1990584"/>
              <a:ext cx="114582" cy="114582"/>
            </a:xfrm>
            <a:prstGeom prst="ellipse">
              <a:avLst/>
            </a:prstGeom>
            <a:solidFill>
              <a:srgbClr val="DBDBDB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936543" y="457561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1E2735"/>
                </a:solidFill>
                <a:cs typeface="+mn-ea"/>
                <a:sym typeface="+mn-lt"/>
              </a:rPr>
              <a:t>项目名称</a:t>
            </a:r>
            <a:endParaRPr lang="zh-CN" altLang="en-US" sz="2000" dirty="0">
              <a:solidFill>
                <a:srgbClr val="1E2735"/>
              </a:solidFill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36543" y="5008949"/>
            <a:ext cx="3055317" cy="58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正文内容，本段适应大段文字章节，文字较多的内容描述放置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39027" y="3181566"/>
            <a:ext cx="3098052" cy="84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正文内容，本段适应大段文字章节。如果文字较多的内容描述比较适合放在这里。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936543" y="2114271"/>
            <a:ext cx="3217676" cy="941590"/>
            <a:chOff x="7882752" y="910644"/>
            <a:chExt cx="3217676" cy="941590"/>
          </a:xfrm>
        </p:grpSpPr>
        <p:sp>
          <p:nvSpPr>
            <p:cNvPr id="79" name="文本框 78"/>
            <p:cNvSpPr txBox="1"/>
            <p:nvPr/>
          </p:nvSpPr>
          <p:spPr>
            <a:xfrm>
              <a:off x="7882752" y="910644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市场运营状况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7882752" y="1513680"/>
              <a:ext cx="3217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MARKET OPERATION SATUATION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45027" y="1871298"/>
            <a:ext cx="3858078" cy="4338260"/>
            <a:chOff x="1024786" y="1229833"/>
            <a:chExt cx="4241176" cy="476903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6200000">
              <a:off x="1058823" y="1791729"/>
              <a:ext cx="4769036" cy="364524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786" y="2620447"/>
              <a:ext cx="215956" cy="2368768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759281" y="1383137"/>
              <a:ext cx="3368119" cy="4450080"/>
              <a:chOff x="2088985" y="1371561"/>
              <a:chExt cx="3368119" cy="445008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8985" y="1373745"/>
                <a:ext cx="3368119" cy="4445711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 rot="16200000">
                <a:off x="1548005" y="1912542"/>
                <a:ext cx="4450080" cy="3368118"/>
              </a:xfrm>
              <a:prstGeom prst="rect">
                <a:avLst/>
              </a:prstGeom>
              <a:solidFill>
                <a:schemeClr val="tx1">
                  <a:alpha val="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6814552" y="3312883"/>
            <a:ext cx="4419506" cy="1871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正文内容，本段适应大段文字章节。如果文字较多的内容描述比较适合放在这里。请您在此修改您的内容，或者将内容粘贴到记事本后，复制到此段落中。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  <a:cs typeface="+mn-ea"/>
                <a:sym typeface="+mn-lt"/>
              </a:rPr>
              <a:t>如果文字过多，您可右键修改“段落”调节合适的行间距。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9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320714" y="2640282"/>
            <a:ext cx="1845778" cy="2004951"/>
            <a:chOff x="4557661" y="1192048"/>
            <a:chExt cx="2177060" cy="2364801"/>
          </a:xfrm>
        </p:grpSpPr>
        <p:sp>
          <p:nvSpPr>
            <p:cNvPr id="17" name="任意多边形 8"/>
            <p:cNvSpPr/>
            <p:nvPr/>
          </p:nvSpPr>
          <p:spPr>
            <a:xfrm>
              <a:off x="4557661" y="1192048"/>
              <a:ext cx="2177060" cy="2364801"/>
            </a:xfrm>
            <a:custGeom>
              <a:avLst/>
              <a:gdLst>
                <a:gd name="connsiteX0" fmla="*/ 1305623 w 2611246"/>
                <a:gd name="connsiteY0" fmla="*/ 0 h 2836429"/>
                <a:gd name="connsiteX1" fmla="*/ 2611246 w 2611246"/>
                <a:gd name="connsiteY1" fmla="*/ 1305623 h 2836429"/>
                <a:gd name="connsiteX2" fmla="*/ 1305623 w 2611246"/>
                <a:gd name="connsiteY2" fmla="*/ 2611246 h 2836429"/>
                <a:gd name="connsiteX3" fmla="*/ 1261085 w 2611246"/>
                <a:gd name="connsiteY3" fmla="*/ 2608997 h 2836429"/>
                <a:gd name="connsiteX4" fmla="*/ 1119662 w 2611246"/>
                <a:gd name="connsiteY4" fmla="*/ 2672727 h 2836429"/>
                <a:gd name="connsiteX5" fmla="*/ 498766 w 2611246"/>
                <a:gd name="connsiteY5" fmla="*/ 2836429 h 2836429"/>
                <a:gd name="connsiteX6" fmla="*/ 658426 w 2611246"/>
                <a:gd name="connsiteY6" fmla="*/ 2465067 h 2836429"/>
                <a:gd name="connsiteX7" fmla="*/ 663179 w 2611246"/>
                <a:gd name="connsiteY7" fmla="*/ 2441450 h 2836429"/>
                <a:gd name="connsiteX8" fmla="*/ 575637 w 2611246"/>
                <a:gd name="connsiteY8" fmla="*/ 2388266 h 2836429"/>
                <a:gd name="connsiteX9" fmla="*/ 0 w 2611246"/>
                <a:gd name="connsiteY9" fmla="*/ 1305623 h 2836429"/>
                <a:gd name="connsiteX10" fmla="*/ 1305623 w 2611246"/>
                <a:gd name="connsiteY10" fmla="*/ 0 h 283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11246" h="2836429">
                  <a:moveTo>
                    <a:pt x="1305623" y="0"/>
                  </a:moveTo>
                  <a:cubicBezTo>
                    <a:pt x="2026699" y="0"/>
                    <a:pt x="2611246" y="584547"/>
                    <a:pt x="2611246" y="1305623"/>
                  </a:cubicBezTo>
                  <a:cubicBezTo>
                    <a:pt x="2611246" y="2026699"/>
                    <a:pt x="2026699" y="2611246"/>
                    <a:pt x="1305623" y="2611246"/>
                  </a:cubicBezTo>
                  <a:lnTo>
                    <a:pt x="1261085" y="2608997"/>
                  </a:lnTo>
                  <a:lnTo>
                    <a:pt x="1119662" y="2672727"/>
                  </a:lnTo>
                  <a:cubicBezTo>
                    <a:pt x="808902" y="2796971"/>
                    <a:pt x="498766" y="2836429"/>
                    <a:pt x="498766" y="2836429"/>
                  </a:cubicBezTo>
                  <a:cubicBezTo>
                    <a:pt x="498766" y="2836429"/>
                    <a:pt x="603617" y="2686865"/>
                    <a:pt x="658426" y="2465067"/>
                  </a:cubicBezTo>
                  <a:lnTo>
                    <a:pt x="663179" y="2441450"/>
                  </a:lnTo>
                  <a:lnTo>
                    <a:pt x="575637" y="2388266"/>
                  </a:lnTo>
                  <a:cubicBezTo>
                    <a:pt x="228339" y="2153636"/>
                    <a:pt x="0" y="1756296"/>
                    <a:pt x="0" y="1305623"/>
                  </a:cubicBezTo>
                  <a:cubicBezTo>
                    <a:pt x="0" y="584547"/>
                    <a:pt x="584547" y="0"/>
                    <a:pt x="1305623" y="0"/>
                  </a:cubicBezTo>
                  <a:close/>
                </a:path>
              </a:pathLst>
            </a:custGeom>
            <a:solidFill>
              <a:srgbClr val="F58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761212" y="2368691"/>
              <a:ext cx="1721077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幸福与快乐！</a:t>
              </a:r>
              <a:endParaRPr lang="zh-CN" altLang="en-US" sz="4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11174" y="1626566"/>
              <a:ext cx="1721077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cs typeface="+mn-ea"/>
                  <a:sym typeface="+mn-lt"/>
                </a:rPr>
                <a:t>希望</a:t>
              </a:r>
              <a:endParaRPr lang="zh-CN" altLang="en-US" sz="4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814552" y="2202417"/>
            <a:ext cx="3217676" cy="941590"/>
            <a:chOff x="7882752" y="910644"/>
            <a:chExt cx="3217676" cy="941590"/>
          </a:xfrm>
        </p:grpSpPr>
        <p:sp>
          <p:nvSpPr>
            <p:cNvPr id="20" name="文本框 19"/>
            <p:cNvSpPr txBox="1"/>
            <p:nvPr/>
          </p:nvSpPr>
          <p:spPr>
            <a:xfrm>
              <a:off x="7882752" y="910644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1E2735"/>
                  </a:solidFill>
                  <a:cs typeface="+mn-ea"/>
                  <a:sym typeface="+mn-lt"/>
                </a:rPr>
                <a:t>市场运营状况</a:t>
              </a:r>
              <a:endParaRPr lang="zh-CN" altLang="en-US" sz="3600" dirty="0">
                <a:solidFill>
                  <a:srgbClr val="1E2735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882752" y="1513680"/>
              <a:ext cx="3217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MARKET OPERATION SATUATION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913518" y="5330010"/>
            <a:ext cx="1755140" cy="520700"/>
            <a:chOff x="1079500" y="5245100"/>
            <a:chExt cx="1755140" cy="520700"/>
          </a:xfrm>
        </p:grpSpPr>
        <p:sp>
          <p:nvSpPr>
            <p:cNvPr id="23" name="矩形: 圆角 22"/>
            <p:cNvSpPr/>
            <p:nvPr/>
          </p:nvSpPr>
          <p:spPr>
            <a:xfrm>
              <a:off x="1079500" y="5245100"/>
              <a:ext cx="1755140" cy="520700"/>
            </a:xfrm>
            <a:prstGeom prst="roundRect">
              <a:avLst>
                <a:gd name="adj" fmla="val 50000"/>
              </a:avLst>
            </a:prstGeom>
            <a:solidFill>
              <a:srgbClr val="F58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81537" y="5274618"/>
              <a:ext cx="15510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SUBTITLE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0697078" y="27911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alpha val="90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chemeClr val="bg1">
                  <a:alpha val="9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ICON" val="#40603;#40447;#133528;#164960;#102198;#64070;"/>
</p:tagLst>
</file>

<file path=ppt/tags/tag2.xml><?xml version="1.0" encoding="utf-8"?>
<p:tagLst xmlns:p="http://schemas.openxmlformats.org/presentationml/2006/main">
  <p:tag name="KSO_WPP_MARK_KEY" val="44533f02-40dd-4d9f-8dc3-0e360d627c4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t1buyou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2787</Words>
  <Application>WPS 演示</Application>
  <PresentationFormat>宽屏</PresentationFormat>
  <Paragraphs>410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Wingdings</vt:lpstr>
      <vt:lpstr>Segoe UI</vt:lpstr>
      <vt:lpstr>微软雅黑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58263148@qq.com</dc:creator>
  <cp:lastModifiedBy>臣又貝</cp:lastModifiedBy>
  <cp:revision>239</cp:revision>
  <dcterms:created xsi:type="dcterms:W3CDTF">2021-01-12T02:45:00Z</dcterms:created>
  <dcterms:modified xsi:type="dcterms:W3CDTF">2023-04-04T11:51:20Z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KSOTemplateUUID">
    <vt:lpwstr>v1.0_mb_iTG932Cu5L/EiVePcRlFrw==</vt:lpwstr>
  </property>
  <property fmtid="{D5CDD505-2E9C-101B-9397-08002B2CF9AE}" pid="4" name="ICV">
    <vt:lpwstr>4431BEDD6B5F47DC91739220C2FE300A_11</vt:lpwstr>
  </property>
</Properties>
</file>